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7" r:id="rId3"/>
    <p:sldId id="266" r:id="rId4"/>
    <p:sldId id="258" r:id="rId5"/>
    <p:sldId id="259" r:id="rId6"/>
    <p:sldId id="260" r:id="rId7"/>
    <p:sldId id="265" r:id="rId8"/>
    <p:sldId id="257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08"/>
    <p:restoredTop sz="96327"/>
  </p:normalViewPr>
  <p:slideViewPr>
    <p:cSldViewPr snapToGrid="0">
      <p:cViewPr>
        <p:scale>
          <a:sx n="85" d="100"/>
          <a:sy n="85" d="100"/>
        </p:scale>
        <p:origin x="144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2:37:38.479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1 156 16383,'65'0'0,"-11"0"0,-24 0 0,-5 0 0,22 0 0,-6 0 0,8 0 0,1 0 0,10 0 0,-8 0 0,7 0 0,-9 0 0,-1 0 0,1 0 0,-1 0 0,1 0 0,-1 0 0,-8 0 0,7 0 0,-16 0 0,7 0 0,0 0 0,-7 0 0,7 0 0,-9 0 0,0 0 0,-7 0 0,5 0 0,-5 0 0,13 0 0,-4 0 0,-3 0 0,5 0 0,-17 0 0,16 0 0,-7 0 0,-5 0 0,14 0 0,-14 5 0,10-3 0,-4 4 0,10-6 0,4 0 0,19 0 0,2 0 0,10 0 0,0 0 0,0 0 0,0 0 0,0 0 0,-10 0 0,8 0 0,-18 0 0,8 0 0,-1 0 0,-7 0 0,7 0 0,-10 0 0,-8 0 0,7 0 0,-7 0 0,0 0 0,6 0 0,-14 0 0,5 0 0,-7 0 0,-1 0 0,0 0 0,0 0 0,0 0 0,9 0 0,-7 0 0,6 0 0,1 0 0,2 0 0,0 0 0,7 0 0,-7 0 0,8 0 0,11 0 0,-8 0 0,18 0 0,-18 0 0,17 0 0,-7 0 0,10 0 0,0 0 0,0 0 0,0 0 0,0 0 0,0 0 0,-10 0 0,8 0 0,-8 0 0,0 0 0,7-9 0,-17 7 0,18-6 0,-18 8 0,17 0 0,-16 0 0,16 0 0,-17 0 0,18 0 0,-8-8 0,0 6 0,7-6 0,16 8 0,-8 0 0,7-7 0,-15 5 0,-7-6 0,0 8 0,8 0 0,-18 0 0,7 0 0,1 0 0,-8 0 0,8 0 0,-11-7 0,1 5 0,-1-5 0,1 7 0,0 0 0,-1 0 0,1 0 0,-1 0 0,1 0 0,-1 0 0,1-8 0,-1 6 0,1-5 0,9 7 0,-7 0 0,8 0 0,-11 0 0,11 0 0,-8 0 0,8 0 0,-11 0 0,1 0 0,-9 0 0,6 0 0,-6 0 0,8 0 0,-8 0 0,7 0 0,-16 0 0,15 0 0,-1 0 0,5 0 0,-6 0 0,3 0 0,-7 0 0,0 0 0,6 0 0,-14 0 0,14 0 0,-6 0 0,8 0 0,-8 0 0,7 0 0,-7 0 0,8 0 0,-8 0 0,6 0 0,-6 0 0,9 0 0,-1 0 0,1 0 0,-1 0 0,1 0 0,0 0 0,-1 0 0,1 0 0,-1 0 0,1 0 0,-1 0 0,-8 0 0,6 0 0,-6 0 0,0 0 0,7 0 0,-16 0 0,15 0 0,-14 0 0,6 0 0,-9 0 0,8 0 0,-5 0 0,5 0 0,6 0 0,-11 0 0,11 7 0,-14-6 0,0 6 0,0-7 0,0 0 0,0 0 0,1 0 0,-1 0 0,9 0 0,-7 0 0,7 0 0,-1 0 0,-5 0 0,6 7 0,-1-5 0,-5 4 0,14-6 0,-14 0 0,14 0 0,-15 0 0,7 0 0,0 0 0,-7 0 0,7 0 0,0 0 0,-7 0 0,7 0 0,-9 0 0,0 7 0,9-5 0,-6 4 0,5-6 0,-7 0 0,7 0 0,-5 0 0,6 0 0,13 0 0,-17 0 0,18 0 0,-23 0 0,0 0 0,0 0 0,9 0 0,-7 0 0,7 0 0,-9 0 0,8 0 0,-5 0 0,5 0 0,1 0 0,-7 0 0,7 0 0,-9 0 0,9 0 0,-7 0 0,6 0 0,-7 0 0,-1 0 0,0 0 0,9 0 0,-7 0 0,7 0 0,-9 0 0,0 0 0,9 0 0,-7 0 0,7 0 0,-9 0 0,0 0 0,0 0 0,1 0 0,-1 0 0,0 0 0,0 0 0,0 0 0,0 0 0,0 0 0,1 0 0,-1 0 0,0 0 0,0 0 0,0 0 0,0 0 0,0 0 0,14 0 0,-11 0 0,11 0 0,-14 0 0,0 0 0,0 0 0,1 0 0,-1 0 0,8 0 0,-5 0 0,5 0 0,-8 0 0,1 0 0,-1 0 0,9 0 0,-7 0 0,6 0 0,1 0 0,-7 0 0,7 0 0,-9 0 0,1 0 0,-1 0 0,0 0 0,0 0 0,0 0 0,9 0 0,-7 0 0,7 0 0,-9 0 0,0-6 0,9 4 0,-7-5 0,7 7 0,0 0 0,-7 0 0,7 0 0,-9-7 0,0 6 0,9-6 0,7 7 0,-4 0 0,1 0 0,-13 0 0,1 0 0,-1 0 0,0 0 0,0 0 0,0 0 0,0 0 0,0 0 0,9 0 0,-7 0 0,7 0 0,-9 0 0,0 0 0,1 0 0,-1 0 0,0 0 0,0 0 0,9 0 0,-7 0 0,7 0 0,0 0 0,2 0 0,0 0 0,6 0 0,-6 0 0,9 0 0,-1 0 0,1 0 0,0-8 0,-1 6 0,1-5 0,-9 7 0,6 0 0,-6 0 0,9 0 0,-9 0 0,6 0 0,-15 0 0,7 0 0,13 0 0,-16 0 0,25 0 0,-29 0 0,7 0 0,0 0 0,-7 0 0,15 0 0,-15 0 0,16 0 0,-16 0 0,15 0 0,-14-7 0,5 6 0,1-6 0,-6 7 0,14 0 0,-6 0 0,0 0 0,6 0 0,-14 0 0,14 0 0,-6 0 0,0 0 0,6-8 0,-14 6 0,14-5 0,-6 7 0,0 0 0,6 0 0,-6 0 0,0 0 0,7 0 0,-8 0 0,10 0 0,0 0 0,-1 0 0,1 0 0,9 0 0,-6 0 0,16 0 0,-17 0 0,8 0 0,-1 0 0,15 0 0,-9 0 0,6 0 0,-21 0 0,-1 0 0,1 0 0,0 0 0,-1 0 0,-8 0 0,6 0 0,-14 0 0,14 0 0,-15 0 0,16 0 0,-16 0 0,16 0 0,-7 0 0,0 0 0,6 0 0,-6 0 0,8 0 0,0 0 0,-8 0 0,7 0 0,-7 0 0,0 0 0,6 0 0,-15 0 0,15 0 0,-14 0 0,5 0 0,1 0 0,-7 0 0,7 0 0,-9 0 0,9 0 0,-6 0 0,5 0 0,15 0 0,-9 0 0,10-7 0,-6 5 0,-16-4 0,15 6 0,-6 0 0,0 0 0,7 0 0,-8-8 0,10 6 0,-1-5 0,0 7 0,1 0 0,10 0 0,-8 0 0,7 0 0,-9 0 0,-1 0 0,1 0 0,9 0 0,-15 0 0,13 0 0,-16 0 0,9 0 0,13 0 0,-10 0 0,1 0 0,7 0 0,-25 0 0,16-7 0,-9 5 0,-17-4 0,16 6 0,-7 0 0,-2 0 0,2 0 0,-8 0 0,-6 0 0,5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2:37:40.875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 16383,'99'0'0,"0"0"0,-38 0 0,22 8 0,-8-6 0,8 15 0,1-15 0,-19 13 0,6-13 0,-12 6 0,-15-2 0,13-4 0,-25 4 0,7-6 0,0 0 0,-7 7 0,7-5 0,-9 5 0,-7-7 0,5 0 0,-5 0 0,7 0 0,0 0 0,0 0 0,-7 0 0,5 0 0,-5 0 0,7 0 0,7 0 0,-6 6 0,5-4 0,-5 5 0,-1-7 0,0 0 0,-7 0 0,5 0 0,-5 0 0,7 6 0,0-4 0,0 5 0,0-7 0,-7 0 0,6 6 0,-7-4 0,15 5 0,-6-7 0,5 0 0,-13 0 0,5 0 0,-5 0 0,13 0 0,-4 0 0,4 0 0,-6 0 0,9 0 0,-7 7 0,6-6 0,-7 6 0,-1-7 0,9 0 0,-7 0 0,7 0 0,-9 0 0,0 0 0,0 0 0,0 0 0,0 0 0,-7 0 0,4 0 0,0 0 0,-4 0 0,2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2:37:57.926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22563 116 16383,'-96'0'0,"15"0"0,-1 0 0,17 0 0,-29 0 0,18 0 0,-7 0 0,11 0 0,-1 0 0,11 7 0,2-5 0,10 13 0,1-13 0,-1 5 0,9-7 0,3 0 0,8 0 0,-1 0 0,-8 7 0,7-5 0,-16 5 0,7-7 0,-9 0 0,0 0 0,0 0 0,-9 0 0,6 0 0,-6 0 0,9 0 0,1 0 0,-1 8 0,0-6 0,1 5 0,-1-7 0,0 0 0,9 0 0,-7 7 0,16-5 0,-16 5 0,16 0 0,-7-5 0,8 4 0,1-6 0,0 7 0,-1-5 0,1 4 0,7-6 0,-6 7 0,0-5 0,-3 4 0,3 0 0,-8-4 0,12 4 0,-14 1 0,9-6 0,-9 6 0,6-7 0,-6 7 0,0-6 0,-2 6 0,-9 0 0,9-5 0,-7 13 0,7-13 0,-9 13 0,0-14 0,1 14 0,-1-13 0,0 13 0,0-14 0,9 7 0,-7-8 0,16 6 0,-16-4 0,16 5 0,-7-7 0,0 0 0,6 6 0,-14-4 0,6 5 0,-9-7 0,-10 0 0,8 0 0,-8 7 0,1-5 0,-4 5 0,1-7 0,-8 0 0,8 8 0,-10-6 0,0 6 0,10-8 0,-7 0 0,16 0 0,-16 0 0,16 0 0,-6 0 0,9 0 0,0 0 0,0 0 0,1 0 0,-1 0 0,0 0 0,0 0 0,0 0 0,1 0 0,-1 0 0,0 0 0,0 0 0,0 0 0,1 0 0,-1 0 0,0 0 0,0 0 0,1 0 0,-11 0 0,8 0 0,-8 0 0,10 0 0,1 0 0,-1 0 0,0 0 0,0 0 0,9 0 0,-7 0 0,7 0 0,-9 8 0,0-7 0,1 7 0,-1-1 0,0-5 0,-10 13 0,8-13 0,-17 6 0,16 0 0,-16-7 0,6 15 0,-8-14 0,-1 6 0,-11 0 0,8-6 0,1 7 0,23-4 0,0-2 0,-19-1 0,18 2 0,0 0 0,-32-4 0,9 0 0,14 0 0,1 0 0,-12 0 0,7 4 0,-1 1 0,-13-2 0,25 1 0,-2 1 0,1-5 0,1 0 0,3 0 0,1 0 0,-5 0 0,0 0 0,-43 0 0,43 0 0,0 0 0,4 0 0,1 0 0,-5 0 0,0 0 0,-43 0 0,1 0 0,-1 0 0,1 0 0,11 0 0,-9 0 0,9 0 0,0 0 0,-9 0 0,20 0 0,-20 0 0,19 0 0,-7 0 0,10 0 0,1 0 0,-11 0 0,8 0 0,12 0 0,0 0 0,-20 0 0,19-1 0,1 2 0,-12 7 0,-20-6 0,9 6 0,-12-8 0,1 0 0,-1 0 0,29 0 0,-1 0 0,-27 0 0,29 0 0,0 0 0,-31 0 0,49 0 0,-1 0 0,-9 0 0,-1 0 0,11 0 0,0 0 0,-11 0 0,0 0 0,10 0 0,1 0 0,-49 0 0,4 0 0,20 0 0,-20 0 0,20 0 0,-9 0 0,1 0 0,8 0 0,-9 0 0,12 0 0,-11 0 0,8 0 0,-9 0 0,1 0 0,8 0 0,-9 0 0,12 0 0,-1 0 0,1 0 0,10 0 0,-8 0 0,7 0 0,1 0 0,-8 8 0,8-6 0,-10 14 0,-1-14 0,1 14 0,0-14 0,0 13 0,-12-13 0,9 6 0,-9 0 0,12-6 0,-12 6 0,9-8 0,-8 0 0,10 0 0,1 0 0,0 0 0,-1 0 0,21 0 0,0 0 0,-28 0 0,27 0 0,2 0 0,-21 0 0,-12 0 0,-2 0 0,-1 0 0,-8 0 0,9 0 0,0 0 0,-9-8 0,9-3 0,-1 0 0,-8-7 0,20 16 0,-20-15 0,20 15 0,-8-15 0,10 15 0,1-14 0,0 14 0,-1-15 0,11 15 0,-8-14 0,18 14 0,-18-6 0,8 0 0,-1 6 0,-6-14 0,7 14 0,-11-14 0,11 14 0,-8-6 0,8-1 0,-10 7 0,0-6 0,0 0 0,10 6 0,-8-6 0,8 8 0,-11 0 0,1-8 0,20 8 0,0-2 0,-28-14 0,27 15 0,2 0 0,-22-15 0,1 6 0,0-8 0,-11-1 0,-3 0 0,0 0 0,-9 0 0,9 0 0,-1 0 0,-7-1 0,19 2 0,-9 7 0,23-4 0,-9 5 0,18 1 0,-18-7 0,17 13 0,-6-12 0,9 13 0,-10-5 0,8-1 0,-18 6 0,18-5 0,-18 7 0,7 0 0,1 0 0,-8 0 0,8 0 0,0 0 0,-8 0 0,8 0 0,-11 0 0,11 0 0,-7 0 0,17 0 0,-17 0 0,16 0 0,-6 0 0,9 0 0,0 0 0,0 0 0,-32 0 0,24 0 0,-23 0 0,31 0 0,9 0 0,-7 0 0,7 0 0,0 0 0,-7 0 0,7 0 0,0 7 0,-7-6 0,7 6 0,0-7 0,-7 0 0,16 7 0,-7-6 0,9 6 0,7-7 0,-6 0 0,7 0 0,-6 0 0,112 0 0,-49 0 0,26 0 0,5 0 0,-7 0 0,3 0 0,22 0 0,-26 4 0,2 0 0,-7-3 0,0 0 0,12 3 0,-1 0 0,34-4 0,-1 0 0,1 0 0,-12 0 0,9 0 0,-20 0 0,8 0 0,0 0 0,-8 0 0,9 0 0,-13 0 0,13 0 0,-10 0 0,21 0 0,-20 0 0,8 0 0,0 0 0,-8 0 0,8 0 0,-21 0 0,8 0 0,24 0 0,-24 0 0,21 0 0,-32 0 0,-6 7 0,6-5 0,-9 6 0,-1-8 0,-8 0 0,7 0 0,-16 0 0,16 0 0,-16 0 0,15 0 0,-14 0 0,14 0 0,-6 0 0,8 0 0,1 0 0,0 0 0,-1 0 0,11 0 0,-8 0 0,18 0 0,-19 0 0,19 0 0,-8 0 0,0 0 0,8 0 0,-8 0 0,10 0 0,0 0 0,0 0 0,0 0 0,-10 0 0,7 0 0,-7 0 0,10 0 0,0 0 0,1-8 0,-1 6 0,-1-7 0,-19 5 0,0 0 0,17 2 0,-19-2 0,2 0 0,42 4 0,-14-8 0,-29 7 0,2 0 0,41-7 0,-16 8 0,16-8 0,-32 6 0,7-6 0,-17 8 0,18-8 0,-9 6 0,0-6 0,8 8 0,-17-8 0,18 7 0,-8-7 0,10 0 0,-10 6 0,8-6 0,-8 8 0,0-8 0,7 7 0,-7-7 0,0 8 0,7 0 0,-7 0 0,0 0 0,8 0 0,-8 0 0,10 0 0,0 0 0,0-8 0,0 6 0,11-6 0,-8 8 0,9 0 0,-12 0 0,11 0 0,-8 0 0,8-8 0,-21 6 0,7-6 0,-7 8 0,-11 0 0,2 0 0,27 0 0,-29 0 0,2 0 0,0 0 0,-2 0 0,29 0 0,-29 0 0,2 0 0,6 0 0,-2 0 0,26 0 0,-27 0 0,3 0 0,0 0 0,-3 0 0,27 0 0,-21 0 0,3 0 0,-5 0 0,-2 0 0,37 0 0,-38 0 0,1 0 0,1 0 0,-2 0 0,26 0 0,-27 0 0,3 0 0,0 0 0,-2 0 0,37 0 0,-36 0 0,2 0 0,4 0 0,-1 0 0,-6 0 0,1 0 0,3 0 0,0 0 0,-7 0 0,-3 0 0,21 0 0,-21 4 0,1 0 0,28-2 0,-7 7 0,0-1 0,10-6 0,-10 6 0,1 1 0,18-7 0,-40 1 0,2 2 0,10-1 0,-1 0 0,19-2 0,-20 3 0,3-1 0,-5-3 0,-2-2 0,-5 1 0,0 0 0,5 0 0,2 0 0,10 4 0,-2 1 0,29-3 0,-34 2 0,3 0 0,4 1 0,-2-1 0,29-2 0,-28 2 0,3 1 0,0-1 0,-3 0 0,-15-3 0,0 1 0,15 1 0,3 2 0,5 0 0,-1-1 0,-14-2 0,0-1 0,15 3 0,2 1 0,-1 0 0,-4-1 0,-20-3 0,0 0 0,33 3 0,-1 0 0,8 4 0,-31-7 0,1 0 0,-9 4 0,-3-2 0,40-3 0,-29 0 0,0 0 0,14 0 0,17 0 0,0 8 0,-17-6 0,-14 2 0,0 0 0,17-4 0,14 0 0,-42 0 0,-3 0 0,11 0 0,-11 0 0,3 0 0,32 0 0,-6 0 0,-15 0 0,0 0 0,17 0 0,-27 0 0,-2 0 0,21 0 0,-20 0 0,1 0 0,27 0 0,-29 0 0,2 0 0,0 0 0,-2 0 0,29 0 0,-29 0 0,2 0 0,0 0 0,-2 0 0,29 0 0,-16 0 0,-1 0 0,14 0 0,17 0 0,1 0 0,-28 0 0,-9-4 0,-2 1 0,1 1 0,35-6 0,-18 8 0,-9-7 0,16 5 0,-6-5 0,-10 7 0,-13 0 0,-1 0 0,7 0 0,23 0 0,1-8 0,-24 6 0,23-5 0,-9 7 0,-17-8 0,8 6 0,-2-5 0,-17 7 0,10 0 0,7 0 0,-26 0 0,31 0 0,-33 0 0,19 0 0,-6 0 0,5 0 0,-5 0 0,23 0 0,-31 0 0,53 0 0,-53 0 0,32 0 0,-16 7 0,12 1 0,-8 1 0,16 5 0,-25-6 0,7 1 0,-13 5 0,1-13 0,3 13 0,-8-13 0,-5 12 0,-14-12 0,1 11 0,-81-2 0,54-1 0,-69-1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2:48:41.961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8048 156 16383,'-66'0'0,"1"0"0,-3 0 0,-1 0 0,-8 0 0,-3 0 0,-6 0 0,-1 0 0,6 0 0,1 0 0,6 0 0,2 0 0,-4 0 0,1 0 0,2 0 0,-1 0 0,-5 0 0,-2 0 0,1 0 0,1 0 0,9 1 0,1-2 0,5-3 0,2-1 0,6 4 0,-1 0 0,-5-4 0,1 0 0,-28 5 0,34 0 0,2 0 0,-22 0 0,-9 0 0,12-8 0,10 6 0,2-6 0,10 8 0,0 0 0,1 0 0,-11-8 0,7 6 0,-6-6 0,-1 8 0,7-8 0,-16 7 0,6-7 0,-9 8 0,0-8 0,9 6 0,-6-6 0,17 8 0,-18 0 0,17-7 0,-6 5 0,9-6 0,9 2 0,-7 4 0,7-5 0,-9 0 0,9 5 0,-7-6 0,16 8 0,-7-6 0,9 4 0,-1-5 0,1 7 0,0 0 0,-1 0 0,8 0 0,-5 0 0,5 0 0,-7 0 0,-1 0 0,1 0 0,0 0 0,0 0 0,-1 0 0,1 0 0,-1 0 0,1 0 0,0 0 0,-1 0 0,-7 0 0,-4 0 0,-7 0 0,-1 0 0,9 0 0,-7 0 0,-3 0 0,-1 0 0,-8 0 0,10 0 0,-10 0 0,8 7 0,-18-5 0,18 6 0,-17-8 0,6 0 0,-9 0 0,0 0 0,0 0 0,-12 0 0,9 8 0,-9-6 0,12 6 0,-11-8 0,7 0 0,-18 0 0,19 0 0,17 0 0,0 0 0,-22 0 0,27 0 0,2 0 0,-12 0 0,4 0 0,9 0 0,0 0 0,0 0 0,1 0 0,-1 0 0,9 0 0,-7 0 0,15 0 0,-14 0 0,14 0 0,-14 0 0,14 0 0,-15 0 0,16 0 0,-15 0 0,6 0 0,-1 0 0,-5-8 0,6 6 0,-9-5 0,1 7 0,-1 0 0,9-7 0,-6 6 0,15-6 0,-16 7 0,15 0 0,-6 0 0,9 0 0,7 0 0,-4 0 0,5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2:39:31.944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2:40:08.005"/>
    </inkml:context>
    <inkml:brush xml:id="br0">
      <inkml:brushProperty name="width" value="0.05" units="cm"/>
      <inkml:brushProperty name="height" value="0.05" units="cm"/>
      <inkml:brushProperty name="color" value="#DA5F0F"/>
    </inkml:brush>
  </inkml:definitions>
  <inkml:trace contextRef="#ctx0" brushRef="#br0">0 0 24575,'0'0'0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13T02:40:19.635"/>
    </inkml:context>
    <inkml:brush xml:id="br0">
      <inkml:brushProperty name="width" value="0.05" units="cm"/>
      <inkml:brushProperty name="height" value="0.05" units="cm"/>
      <inkml:brushProperty name="color" value="#DA5F0F"/>
    </inkml:brush>
  </inkml:definitions>
  <inkml:trace contextRef="#ctx0" brushRef="#br0">1 0 24575,'0'0'0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00686-0315-7F9F-F2C4-1DFB22966F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2E5863-FBC7-457C-D905-4D79280CF5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013A8-3C57-5956-A153-C1B19BBF8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4666-5C7A-0342-B874-0DD16645D9A5}" type="datetimeFigureOut">
              <a:rPr lang="en-US" smtClean="0"/>
              <a:t>4/12/23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97093-C262-57BC-C4D7-69D366B7A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CE345B-FD6C-7063-3F07-E50F66F54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36924-871D-754A-8F37-DA4ACC698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703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EEBF7-D732-BBB5-BF1A-F6689C803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514DFD-F432-9BB8-BE28-7BD1AAB2EC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56BDAE-1309-2772-DC98-232796C59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4666-5C7A-0342-B874-0DD16645D9A5}" type="datetimeFigureOut">
              <a:rPr lang="en-US" smtClean="0"/>
              <a:t>4/12/23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FEA904-E602-DA45-AFDB-75AE0E272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9BBF0-B8A0-6031-9CE9-2C578C08E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36924-871D-754A-8F37-DA4ACC698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634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90D45C-C2E2-F134-8FE6-41652E6F4E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CED804-112E-143C-E9C0-F253AE4196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EFF89B-B675-B7C8-ED60-FF6FA5856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4666-5C7A-0342-B874-0DD16645D9A5}" type="datetimeFigureOut">
              <a:rPr lang="en-US" smtClean="0"/>
              <a:t>4/12/23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EA6E6-C2B0-8113-E92D-BA55BEEBF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127369-47D0-86B9-E28C-1DBDB31CF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36924-871D-754A-8F37-DA4ACC698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28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5A115-8F8F-E777-30C6-4FF38526C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BFC4F-6DBE-D16C-6081-104D43217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993A91-E505-43EC-AF0A-9E1C84A40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4666-5C7A-0342-B874-0DD16645D9A5}" type="datetimeFigureOut">
              <a:rPr lang="en-US" smtClean="0"/>
              <a:t>4/12/23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6703C6-08CB-52F5-02B4-0BDE281A7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674DA-AB19-6111-3C56-17146D77F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36924-871D-754A-8F37-DA4ACC698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040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57A0E-B889-DA47-D387-1682F5430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04320F-19B6-CFDA-CCAC-CB8EF2828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5E6EFF-F083-CC0A-1D99-A909BF927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4666-5C7A-0342-B874-0DD16645D9A5}" type="datetimeFigureOut">
              <a:rPr lang="en-US" smtClean="0"/>
              <a:t>4/12/23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6A92F9-D2BE-EABC-79A2-745258AC8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77643-23C3-D59E-4CDB-B376FA2A3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36924-871D-754A-8F37-DA4ACC698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2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E7A79-4B85-F7D0-4F60-2A3D9AE3D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DCF21-7578-15D0-CD1A-27CE5FD6CD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2C9D41-4327-F130-0683-7FFC8FE92B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0C26CD-EEBF-9AB0-C41B-37AFF46F2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4666-5C7A-0342-B874-0DD16645D9A5}" type="datetimeFigureOut">
              <a:rPr lang="en-US" smtClean="0"/>
              <a:t>4/12/23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BAC214-C98C-DBD3-9E25-97F320E7C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496233-1694-FAB6-F2AB-41B5F6A2F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36924-871D-754A-8F37-DA4ACC698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32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F74C2-5E3A-A926-BBA3-D9CDEAFA8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A72DF5-12CC-B2CF-B462-61A1DE133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07D3FF-5414-1671-CC40-3E5AF96EE0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730F24-5F93-0446-EA17-4CFB71FC30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435ECE-3915-78B1-813E-F515870231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CD30A1-3C33-59E6-0E94-339C4C155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4666-5C7A-0342-B874-0DD16645D9A5}" type="datetimeFigureOut">
              <a:rPr lang="en-US" smtClean="0"/>
              <a:t>4/12/23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835AF6-A85C-F59C-32E9-B7587326D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7725CF-4B91-A5B7-25BC-A965403A4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36924-871D-754A-8F37-DA4ACC698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51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2F1DD-E551-09AA-E9B0-AF7974EBE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F31EF4-EF72-365C-2363-1B34AB8E0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4666-5C7A-0342-B874-0DD16645D9A5}" type="datetimeFigureOut">
              <a:rPr lang="en-US" smtClean="0"/>
              <a:t>4/12/23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08AD90-644D-6B59-D68B-9FF9AB05B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21D9D5-B4A6-0D7A-CA31-3C567C810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36924-871D-754A-8F37-DA4ACC698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25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0BAFA8-5F7F-0D14-A1AB-F459EFFE5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4666-5C7A-0342-B874-0DD16645D9A5}" type="datetimeFigureOut">
              <a:rPr lang="en-US" smtClean="0"/>
              <a:t>4/12/23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4A42D2-A4AB-CA93-1A1D-17AB2CBC7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8BF5AB-F498-CA8B-7C6F-9EC185AE9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36924-871D-754A-8F37-DA4ACC698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777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6B2D0-9532-049B-B305-E7A586352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B2B5C-BA6D-A17F-A175-027EC4468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BC7B9F-40C2-1014-2925-B58AE3D4F6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18638E-EDE6-A0A4-2C7B-5DF595F63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4666-5C7A-0342-B874-0DD16645D9A5}" type="datetimeFigureOut">
              <a:rPr lang="en-US" smtClean="0"/>
              <a:t>4/12/23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60A396-5350-1942-9E2F-CFC0FC0D3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FD677C-0AA9-F8F1-0C81-23A3CBD37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36924-871D-754A-8F37-DA4ACC698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813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7DD66-1FBE-B8C8-A0FA-7524CD106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1131C8-E38F-02E4-D0FF-91FABE8381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AA5D2E-0D93-CDE4-ECBD-FB963141A5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AC37FF-BDC1-A054-0816-E61FD6B45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C4666-5C7A-0342-B874-0DD16645D9A5}" type="datetimeFigureOut">
              <a:rPr lang="en-US" smtClean="0"/>
              <a:t>4/12/23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A1BE0-919D-3E41-0D9D-6C2447BF3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06341E-9FE9-8DC3-851F-9A9DF9C11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36924-871D-754A-8F37-DA4ACC698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60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C5B095-D680-CC28-0CDA-764A2A0C8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B85E53-9187-30FE-56FF-F2DC8E59B7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C1F0B-B121-4751-7972-FBEDF54ED3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C4666-5C7A-0342-B874-0DD16645D9A5}" type="datetimeFigureOut">
              <a:rPr lang="en-US" smtClean="0"/>
              <a:t>4/12/23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46DF84-3657-A11A-CE35-D9DBF88CC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76071-FCBD-10A6-D3D7-DBE5C27CA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36924-871D-754A-8F37-DA4ACC698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463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C7yFDb1zO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ucl.ac.uk/science/2014/08/18/picture-of-the-week-photo-album-from-the-dark-energy-survey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customXml" Target="../ink/ink2.xml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customXml" Target="../ink/ink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heconversation.com/dont-stop-me-now-superluminal-travel-in-einsteins-universe-49439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xoplanets.nasa.gov/faq/26/what-is-a-light-year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7" Type="http://schemas.openxmlformats.org/officeDocument/2006/relationships/customXml" Target="../ink/ink7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customXml" Target="../ink/ink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0EAE1B-92BF-8A3E-D348-F5BEEDED58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62567" y="818984"/>
            <a:ext cx="6714699" cy="3178689"/>
          </a:xfrm>
        </p:spPr>
        <p:txBody>
          <a:bodyPr>
            <a:normAutofit/>
          </a:bodyPr>
          <a:lstStyle/>
          <a:p>
            <a:pPr algn="l"/>
            <a:r>
              <a:rPr lang="en-US" sz="4800">
                <a:solidFill>
                  <a:srgbClr val="FFFFFF"/>
                </a:solidFill>
              </a:rPr>
              <a:t>Units of Measure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8F3A22-C847-444E-EF08-CFB9A964E3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85397" y="4960961"/>
            <a:ext cx="7055893" cy="1078054"/>
          </a:xfrm>
        </p:spPr>
        <p:txBody>
          <a:bodyPr>
            <a:normAutofit/>
          </a:bodyPr>
          <a:lstStyle/>
          <a:p>
            <a:pPr algn="l"/>
            <a:r>
              <a:rPr lang="en-US">
                <a:solidFill>
                  <a:srgbClr val="FFFFFF"/>
                </a:solidFill>
              </a:rPr>
              <a:t>Grade 9 Science</a:t>
            </a:r>
          </a:p>
        </p:txBody>
      </p:sp>
    </p:spTree>
    <p:extLst>
      <p:ext uri="{BB962C8B-B14F-4D97-AF65-F5344CB8AC3E}">
        <p14:creationId xmlns:p14="http://schemas.microsoft.com/office/powerpoint/2010/main" val="515845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E977DBD-2C13-36D9-2B55-AFB996BB5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932" y="600887"/>
            <a:ext cx="9470136" cy="50953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3965D3-490B-4F3A-A92B-774633077991}"/>
              </a:ext>
            </a:extLst>
          </p:cNvPr>
          <p:cNvSpPr txBox="1"/>
          <p:nvPr/>
        </p:nvSpPr>
        <p:spPr>
          <a:xfrm>
            <a:off x="1360932" y="5696262"/>
            <a:ext cx="9661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Astronomical Units is the best unit for measuring distances between planets or objects within our solar system.</a:t>
            </a:r>
          </a:p>
        </p:txBody>
      </p:sp>
    </p:spTree>
    <p:extLst>
      <p:ext uri="{BB962C8B-B14F-4D97-AF65-F5344CB8AC3E}">
        <p14:creationId xmlns:p14="http://schemas.microsoft.com/office/powerpoint/2010/main" val="3478865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64B03F4-7D6D-B3D6-8D3D-F5245EC5B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115458"/>
            <a:ext cx="9201150" cy="674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05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8E328-56A5-498D-9EBE-ADE183EC2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Grain of Sand Video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C1EF8-5808-9825-5A97-EC6EDC13C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841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AF2A46FC-A8BE-4771-BE51-D9123E918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261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Image Map of the Solar System :: Planets &amp; Dwarf Planets">
            <a:extLst>
              <a:ext uri="{FF2B5EF4-FFF2-40B4-BE49-F238E27FC236}">
                <a16:creationId xmlns:a16="http://schemas.microsoft.com/office/drawing/2014/main" id="{765BC2DD-B2A6-839F-2BAE-BD84F594C7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" r="3390"/>
          <a:stretch/>
        </p:blipFill>
        <p:spPr bwMode="auto">
          <a:xfrm>
            <a:off x="615790" y="508000"/>
            <a:ext cx="10960420" cy="5792694"/>
          </a:xfrm>
          <a:custGeom>
            <a:avLst/>
            <a:gdLst/>
            <a:ahLst/>
            <a:cxnLst/>
            <a:rect l="l" t="t" r="r" b="b"/>
            <a:pathLst>
              <a:path w="10485104" h="5523506">
                <a:moveTo>
                  <a:pt x="5949681" y="536"/>
                </a:moveTo>
                <a:cubicBezTo>
                  <a:pt x="6074035" y="-2131"/>
                  <a:pt x="6198411" y="5173"/>
                  <a:pt x="6321822" y="22405"/>
                </a:cubicBezTo>
                <a:cubicBezTo>
                  <a:pt x="6498937" y="51493"/>
                  <a:pt x="6677824" y="73364"/>
                  <a:pt x="6857694" y="55210"/>
                </a:cubicBezTo>
                <a:cubicBezTo>
                  <a:pt x="6981675" y="42526"/>
                  <a:pt x="7105459" y="35089"/>
                  <a:pt x="7230031" y="35528"/>
                </a:cubicBezTo>
                <a:cubicBezTo>
                  <a:pt x="7516370" y="35528"/>
                  <a:pt x="7802902" y="38152"/>
                  <a:pt x="8089242" y="32684"/>
                </a:cubicBezTo>
                <a:cubicBezTo>
                  <a:pt x="8344090" y="27873"/>
                  <a:pt x="8597956" y="17377"/>
                  <a:pt x="8853003" y="43837"/>
                </a:cubicBezTo>
                <a:cubicBezTo>
                  <a:pt x="9229472" y="82767"/>
                  <a:pt x="9607909" y="70300"/>
                  <a:pt x="9985559" y="65708"/>
                </a:cubicBezTo>
                <a:cubicBezTo>
                  <a:pt x="10083101" y="64320"/>
                  <a:pt x="10180599" y="61132"/>
                  <a:pt x="10278047" y="56140"/>
                </a:cubicBezTo>
                <a:lnTo>
                  <a:pt x="10449151" y="44199"/>
                </a:lnTo>
                <a:lnTo>
                  <a:pt x="10468533" y="198724"/>
                </a:lnTo>
                <a:cubicBezTo>
                  <a:pt x="10475933" y="234109"/>
                  <a:pt x="10480462" y="270161"/>
                  <a:pt x="10482057" y="306442"/>
                </a:cubicBezTo>
                <a:cubicBezTo>
                  <a:pt x="10492136" y="438884"/>
                  <a:pt x="10475168" y="569479"/>
                  <a:pt x="10461007" y="700359"/>
                </a:cubicBezTo>
                <a:cubicBezTo>
                  <a:pt x="10451566" y="783776"/>
                  <a:pt x="10437150" y="868045"/>
                  <a:pt x="10461007" y="950608"/>
                </a:cubicBezTo>
                <a:cubicBezTo>
                  <a:pt x="10477350" y="1008147"/>
                  <a:pt x="10480985" y="1069224"/>
                  <a:pt x="10471595" y="1128666"/>
                </a:cubicBezTo>
                <a:cubicBezTo>
                  <a:pt x="10455763" y="1234166"/>
                  <a:pt x="10452459" y="1341527"/>
                  <a:pt x="10461772" y="1447979"/>
                </a:cubicBezTo>
                <a:cubicBezTo>
                  <a:pt x="10467921" y="1518165"/>
                  <a:pt x="10466977" y="1588906"/>
                  <a:pt x="10458965" y="1658865"/>
                </a:cubicBezTo>
                <a:cubicBezTo>
                  <a:pt x="10448377" y="1752939"/>
                  <a:pt x="10431919" y="1848719"/>
                  <a:pt x="10451949" y="1943076"/>
                </a:cubicBezTo>
                <a:cubicBezTo>
                  <a:pt x="10483843" y="2092999"/>
                  <a:pt x="10477464" y="2242779"/>
                  <a:pt x="10464706" y="2393837"/>
                </a:cubicBezTo>
                <a:cubicBezTo>
                  <a:pt x="10455138" y="2506243"/>
                  <a:pt x="10444549" y="2619928"/>
                  <a:pt x="10463686" y="2733613"/>
                </a:cubicBezTo>
                <a:cubicBezTo>
                  <a:pt x="10471914" y="2786362"/>
                  <a:pt x="10471914" y="2840306"/>
                  <a:pt x="10463686" y="2893056"/>
                </a:cubicBezTo>
                <a:cubicBezTo>
                  <a:pt x="10453735" y="2964109"/>
                  <a:pt x="10444294" y="3034452"/>
                  <a:pt x="10457052" y="3106215"/>
                </a:cubicBezTo>
                <a:cubicBezTo>
                  <a:pt x="10462665" y="3137479"/>
                  <a:pt x="10466875" y="3169026"/>
                  <a:pt x="10469810" y="3200574"/>
                </a:cubicBezTo>
                <a:cubicBezTo>
                  <a:pt x="10475653" y="3281119"/>
                  <a:pt x="10473561" y="3362120"/>
                  <a:pt x="10463559" y="3442154"/>
                </a:cubicBezTo>
                <a:cubicBezTo>
                  <a:pt x="10453990" y="3535091"/>
                  <a:pt x="10469554" y="3628597"/>
                  <a:pt x="10456797" y="3721250"/>
                </a:cubicBezTo>
                <a:cubicBezTo>
                  <a:pt x="10447738" y="3795870"/>
                  <a:pt x="10447394" y="3871485"/>
                  <a:pt x="10455776" y="3946204"/>
                </a:cubicBezTo>
                <a:cubicBezTo>
                  <a:pt x="10470855" y="4087457"/>
                  <a:pt x="10469912" y="4230260"/>
                  <a:pt x="10452970" y="4371244"/>
                </a:cubicBezTo>
                <a:cubicBezTo>
                  <a:pt x="10442508" y="4453523"/>
                  <a:pt x="10436512" y="4538218"/>
                  <a:pt x="10455266" y="4618934"/>
                </a:cubicBezTo>
                <a:cubicBezTo>
                  <a:pt x="10499408" y="4808646"/>
                  <a:pt x="10473637" y="4998642"/>
                  <a:pt x="10455266" y="5187359"/>
                </a:cubicBezTo>
                <a:cubicBezTo>
                  <a:pt x="10444103" y="5288708"/>
                  <a:pt x="10443847" y="5391181"/>
                  <a:pt x="10454500" y="5492602"/>
                </a:cubicBezTo>
                <a:lnTo>
                  <a:pt x="10454510" y="5492731"/>
                </a:lnTo>
                <a:lnTo>
                  <a:pt x="10414967" y="5491139"/>
                </a:lnTo>
                <a:cubicBezTo>
                  <a:pt x="10117611" y="5495732"/>
                  <a:pt x="9820450" y="5526349"/>
                  <a:pt x="9523092" y="5507105"/>
                </a:cubicBezTo>
                <a:cubicBezTo>
                  <a:pt x="9272964" y="5490920"/>
                  <a:pt x="9023034" y="5477142"/>
                  <a:pt x="8772711" y="5490483"/>
                </a:cubicBezTo>
                <a:cubicBezTo>
                  <a:pt x="8636774" y="5499549"/>
                  <a:pt x="8500636" y="5503107"/>
                  <a:pt x="8364561" y="5501172"/>
                </a:cubicBezTo>
                <a:lnTo>
                  <a:pt x="8196562" y="5491993"/>
                </a:lnTo>
                <a:lnTo>
                  <a:pt x="8077075" y="5475562"/>
                </a:lnTo>
                <a:lnTo>
                  <a:pt x="7915670" y="5468917"/>
                </a:lnTo>
                <a:lnTo>
                  <a:pt x="7914092" y="5467957"/>
                </a:lnTo>
                <a:lnTo>
                  <a:pt x="7894412" y="5467957"/>
                </a:lnTo>
                <a:lnTo>
                  <a:pt x="7892834" y="5468758"/>
                </a:lnTo>
                <a:lnTo>
                  <a:pt x="7727602" y="5475562"/>
                </a:lnTo>
                <a:lnTo>
                  <a:pt x="7690606" y="5480649"/>
                </a:lnTo>
                <a:lnTo>
                  <a:pt x="7624212" y="5484579"/>
                </a:lnTo>
                <a:cubicBezTo>
                  <a:pt x="7434738" y="5508001"/>
                  <a:pt x="7243868" y="5514147"/>
                  <a:pt x="7053506" y="5502949"/>
                </a:cubicBezTo>
                <a:cubicBezTo>
                  <a:pt x="6777009" y="5485453"/>
                  <a:pt x="6500117" y="5474737"/>
                  <a:pt x="6223029" y="5498574"/>
                </a:cubicBezTo>
                <a:cubicBezTo>
                  <a:pt x="6065592" y="5511916"/>
                  <a:pt x="5908157" y="5526131"/>
                  <a:pt x="5750720" y="5507761"/>
                </a:cubicBezTo>
                <a:cubicBezTo>
                  <a:pt x="5616170" y="5490965"/>
                  <a:pt x="5480520" y="5488253"/>
                  <a:pt x="5345518" y="5499668"/>
                </a:cubicBezTo>
                <a:cubicBezTo>
                  <a:pt x="5197844" y="5511040"/>
                  <a:pt x="5049616" y="5511040"/>
                  <a:pt x="4901942" y="5499668"/>
                </a:cubicBezTo>
                <a:cubicBezTo>
                  <a:pt x="4760445" y="5490920"/>
                  <a:pt x="4618556" y="5476268"/>
                  <a:pt x="4477454" y="5492013"/>
                </a:cubicBezTo>
                <a:cubicBezTo>
                  <a:pt x="4279085" y="5513884"/>
                  <a:pt x="4081305" y="5506667"/>
                  <a:pt x="3883329" y="5493326"/>
                </a:cubicBezTo>
                <a:cubicBezTo>
                  <a:pt x="3719792" y="5482391"/>
                  <a:pt x="3555664" y="5466425"/>
                  <a:pt x="3392914" y="5492233"/>
                </a:cubicBezTo>
                <a:cubicBezTo>
                  <a:pt x="3175771" y="5523222"/>
                  <a:pt x="2956480" y="5531206"/>
                  <a:pt x="2737979" y="5516072"/>
                </a:cubicBezTo>
                <a:cubicBezTo>
                  <a:pt x="2289680" y="5492670"/>
                  <a:pt x="1840986" y="5498574"/>
                  <a:pt x="1392489" y="5480641"/>
                </a:cubicBezTo>
                <a:cubicBezTo>
                  <a:pt x="1244499" y="5474519"/>
                  <a:pt x="1097296" y="5507322"/>
                  <a:pt x="949699" y="5509072"/>
                </a:cubicBezTo>
                <a:cubicBezTo>
                  <a:pt x="684469" y="5512352"/>
                  <a:pt x="418241" y="5493120"/>
                  <a:pt x="151598" y="5492249"/>
                </a:cubicBezTo>
                <a:lnTo>
                  <a:pt x="1415" y="5496057"/>
                </a:lnTo>
                <a:lnTo>
                  <a:pt x="3772" y="5431261"/>
                </a:lnTo>
                <a:cubicBezTo>
                  <a:pt x="7163" y="5398149"/>
                  <a:pt x="12808" y="5364994"/>
                  <a:pt x="20909" y="5331792"/>
                </a:cubicBezTo>
                <a:cubicBezTo>
                  <a:pt x="51502" y="5208362"/>
                  <a:pt x="50009" y="5079152"/>
                  <a:pt x="16572" y="4956462"/>
                </a:cubicBezTo>
                <a:cubicBezTo>
                  <a:pt x="9172" y="4924695"/>
                  <a:pt x="4643" y="4892329"/>
                  <a:pt x="3048" y="4859758"/>
                </a:cubicBezTo>
                <a:cubicBezTo>
                  <a:pt x="-7031" y="4740857"/>
                  <a:pt x="9937" y="4623614"/>
                  <a:pt x="24098" y="4506116"/>
                </a:cubicBezTo>
                <a:cubicBezTo>
                  <a:pt x="33539" y="4431228"/>
                  <a:pt x="47955" y="4355575"/>
                  <a:pt x="24098" y="4281453"/>
                </a:cubicBezTo>
                <a:cubicBezTo>
                  <a:pt x="7755" y="4229797"/>
                  <a:pt x="4120" y="4174965"/>
                  <a:pt x="13510" y="4121600"/>
                </a:cubicBezTo>
                <a:cubicBezTo>
                  <a:pt x="29342" y="4026887"/>
                  <a:pt x="32646" y="3930503"/>
                  <a:pt x="23333" y="3834935"/>
                </a:cubicBezTo>
                <a:cubicBezTo>
                  <a:pt x="17184" y="3771925"/>
                  <a:pt x="18128" y="3708417"/>
                  <a:pt x="26140" y="3645611"/>
                </a:cubicBezTo>
                <a:cubicBezTo>
                  <a:pt x="36728" y="3561155"/>
                  <a:pt x="53186" y="3475168"/>
                  <a:pt x="33156" y="3390458"/>
                </a:cubicBezTo>
                <a:cubicBezTo>
                  <a:pt x="1262" y="3255864"/>
                  <a:pt x="7641" y="3121398"/>
                  <a:pt x="20399" y="2985784"/>
                </a:cubicBezTo>
                <a:cubicBezTo>
                  <a:pt x="29967" y="2884871"/>
                  <a:pt x="40556" y="2782810"/>
                  <a:pt x="21419" y="2680748"/>
                </a:cubicBezTo>
                <a:cubicBezTo>
                  <a:pt x="13191" y="2633392"/>
                  <a:pt x="13191" y="2584964"/>
                  <a:pt x="21419" y="2537607"/>
                </a:cubicBezTo>
                <a:cubicBezTo>
                  <a:pt x="31370" y="2473819"/>
                  <a:pt x="40811" y="2410668"/>
                  <a:pt x="28053" y="2346242"/>
                </a:cubicBezTo>
                <a:cubicBezTo>
                  <a:pt x="22440" y="2318175"/>
                  <a:pt x="18230" y="2289853"/>
                  <a:pt x="15295" y="2261531"/>
                </a:cubicBezTo>
                <a:cubicBezTo>
                  <a:pt x="9452" y="2189221"/>
                  <a:pt x="11544" y="2116502"/>
                  <a:pt x="21546" y="2044651"/>
                </a:cubicBezTo>
                <a:cubicBezTo>
                  <a:pt x="31115" y="1961216"/>
                  <a:pt x="15551" y="1877270"/>
                  <a:pt x="28308" y="1794090"/>
                </a:cubicBezTo>
                <a:cubicBezTo>
                  <a:pt x="37367" y="1727100"/>
                  <a:pt x="37711" y="1659216"/>
                  <a:pt x="29329" y="1592136"/>
                </a:cubicBezTo>
                <a:cubicBezTo>
                  <a:pt x="14250" y="1465325"/>
                  <a:pt x="15193" y="1337123"/>
                  <a:pt x="32135" y="1210554"/>
                </a:cubicBezTo>
                <a:cubicBezTo>
                  <a:pt x="42597" y="1136687"/>
                  <a:pt x="48593" y="1060652"/>
                  <a:pt x="29839" y="988188"/>
                </a:cubicBezTo>
                <a:cubicBezTo>
                  <a:pt x="-14303" y="817873"/>
                  <a:pt x="11468" y="647303"/>
                  <a:pt x="29839" y="477881"/>
                </a:cubicBezTo>
                <a:cubicBezTo>
                  <a:pt x="41002" y="386894"/>
                  <a:pt x="41258" y="294898"/>
                  <a:pt x="30605" y="203847"/>
                </a:cubicBezTo>
                <a:lnTo>
                  <a:pt x="17136" y="42362"/>
                </a:lnTo>
                <a:lnTo>
                  <a:pt x="155390" y="51827"/>
                </a:lnTo>
                <a:cubicBezTo>
                  <a:pt x="380715" y="63616"/>
                  <a:pt x="606095" y="63411"/>
                  <a:pt x="831032" y="41432"/>
                </a:cubicBezTo>
                <a:cubicBezTo>
                  <a:pt x="1107234" y="18075"/>
                  <a:pt x="1384519" y="14708"/>
                  <a:pt x="1661115" y="31372"/>
                </a:cubicBezTo>
                <a:cubicBezTo>
                  <a:pt x="1911045" y="42962"/>
                  <a:pt x="2160581" y="71395"/>
                  <a:pt x="2411103" y="47120"/>
                </a:cubicBezTo>
                <a:cubicBezTo>
                  <a:pt x="2497298" y="38807"/>
                  <a:pt x="2581920" y="18689"/>
                  <a:pt x="2668707" y="14096"/>
                </a:cubicBezTo>
                <a:cubicBezTo>
                  <a:pt x="3075287" y="-7775"/>
                  <a:pt x="3480488" y="25030"/>
                  <a:pt x="3885690" y="51930"/>
                </a:cubicBezTo>
                <a:cubicBezTo>
                  <a:pt x="4033287" y="61770"/>
                  <a:pt x="4180883" y="73799"/>
                  <a:pt x="4328480" y="46900"/>
                </a:cubicBezTo>
                <a:cubicBezTo>
                  <a:pt x="4453032" y="25577"/>
                  <a:pt x="4579453" y="21181"/>
                  <a:pt x="4704949" y="33778"/>
                </a:cubicBezTo>
                <a:cubicBezTo>
                  <a:pt x="4816098" y="46376"/>
                  <a:pt x="4927939" y="49371"/>
                  <a:pt x="5039501" y="42745"/>
                </a:cubicBezTo>
                <a:cubicBezTo>
                  <a:pt x="5342568" y="15407"/>
                  <a:pt x="5645828" y="318"/>
                  <a:pt x="5949681" y="53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483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DF9B4D35-3A4D-76BE-D19A-6AB8AEF0F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418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alaxy in space&#10;&#10;Description automatically generated with low confidence">
            <a:extLst>
              <a:ext uri="{FF2B5EF4-FFF2-40B4-BE49-F238E27FC236}">
                <a16:creationId xmlns:a16="http://schemas.microsoft.com/office/drawing/2014/main" id="{EDA1BE8C-D8EE-7DE0-8751-993E7F91F3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2941" r="12423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A1FF1E-DBC5-CCE4-356C-2BBC9C9ED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944119"/>
            <a:ext cx="4029456" cy="13418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>
            <a:normAutofit fontScale="90000"/>
          </a:bodyPr>
          <a:lstStyle/>
          <a:p>
            <a:r>
              <a:rPr lang="en-US" sz="3600" b="1" dirty="0"/>
              <a:t>Why do we use other types of units in space?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258F5-1C89-0B65-93C6-4CE12D64D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5077206" cy="3720846"/>
          </a:xfrm>
        </p:spPr>
        <p:txBody>
          <a:bodyPr anchor="t">
            <a:normAutofit lnSpcReduction="10000"/>
          </a:bodyPr>
          <a:lstStyle/>
          <a:p>
            <a:r>
              <a:rPr lang="en-US" dirty="0">
                <a:highlight>
                  <a:srgbClr val="FFFF00"/>
                </a:highlight>
              </a:rPr>
              <a:t>*The universe beyond our Earth is so vast that we need to use units much larger than the ones we use on Earth</a:t>
            </a:r>
          </a:p>
          <a:p>
            <a:endParaRPr lang="en-US" dirty="0"/>
          </a:p>
          <a:p>
            <a:r>
              <a:rPr lang="en-US" dirty="0"/>
              <a:t>This helps us avoid having to constantly use large numbers or scientific notation when discussing distances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B3542D-7A08-9F4B-64A4-B6DA84FB1290}"/>
              </a:ext>
            </a:extLst>
          </p:cNvPr>
          <p:cNvSpPr txBox="1"/>
          <p:nvPr/>
        </p:nvSpPr>
        <p:spPr>
          <a:xfrm>
            <a:off x="10005184" y="6657945"/>
            <a:ext cx="218681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blogs.ucl.ac.uk/science/2014/08/18/picture-of-the-week-photo-album-from-the-dark-energy-survey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888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stronomical Unit - Easy Science | Earth and space science, Nasa solar  system, Solar system exploration">
            <a:extLst>
              <a:ext uri="{FF2B5EF4-FFF2-40B4-BE49-F238E27FC236}">
                <a16:creationId xmlns:a16="http://schemas.microsoft.com/office/drawing/2014/main" id="{4926EB3C-21E2-C443-85DE-C7CCEAEFB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5E96343-CF75-2F43-6F8D-33979E3EEDA6}"/>
                  </a:ext>
                </a:extLst>
              </p14:cNvPr>
              <p14:cNvContentPartPr/>
              <p14:nvPr/>
            </p14:nvContentPartPr>
            <p14:xfrm>
              <a:off x="1803000" y="348690"/>
              <a:ext cx="7461360" cy="608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5E96343-CF75-2F43-6F8D-33979E3EEDA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13360" y="169050"/>
                <a:ext cx="7641000" cy="4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5931DFE-513B-FB84-300C-E2481B59462C}"/>
                  </a:ext>
                </a:extLst>
              </p14:cNvPr>
              <p14:cNvContentPartPr/>
              <p14:nvPr/>
            </p14:nvContentPartPr>
            <p14:xfrm>
              <a:off x="9259680" y="348690"/>
              <a:ext cx="968400" cy="522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5931DFE-513B-FB84-300C-E2481B59462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69680" y="169050"/>
                <a:ext cx="114804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803A0AB-72B1-71F2-56E4-7D0B33814318}"/>
                  </a:ext>
                </a:extLst>
              </p14:cNvPr>
              <p14:cNvContentPartPr/>
              <p14:nvPr/>
            </p14:nvContentPartPr>
            <p14:xfrm>
              <a:off x="2078400" y="1014330"/>
              <a:ext cx="8122680" cy="2469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803A0AB-72B1-71F2-56E4-7D0B3381431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88760" y="834330"/>
                <a:ext cx="8302320" cy="60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3C07F6C-CA57-7879-1DFF-3B4FAF9DD5CF}"/>
                  </a:ext>
                </a:extLst>
              </p14:cNvPr>
              <p14:cNvContentPartPr/>
              <p14:nvPr/>
            </p14:nvContentPartPr>
            <p14:xfrm>
              <a:off x="1880760" y="1805250"/>
              <a:ext cx="2897280" cy="568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3C07F6C-CA57-7879-1DFF-3B4FAF9DD5C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91120" y="1625250"/>
                <a:ext cx="3076920" cy="41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5929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7B1C2-08A2-5104-532F-2D00E87A8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US" sz="3600"/>
              <a:t>Light Year</a:t>
            </a:r>
          </a:p>
        </p:txBody>
      </p:sp>
      <p:pic>
        <p:nvPicPr>
          <p:cNvPr id="5" name="Picture 4" descr="A view of the earth from space&#10;&#10;Description automatically generated with medium confidence">
            <a:extLst>
              <a:ext uri="{FF2B5EF4-FFF2-40B4-BE49-F238E27FC236}">
                <a16:creationId xmlns:a16="http://schemas.microsoft.com/office/drawing/2014/main" id="{088E596D-4F0C-748F-8FD7-CDC5710EED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6143" b="12060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C1626-F430-EF57-17F5-1156768A7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2250" y="3629055"/>
            <a:ext cx="8947145" cy="3228935"/>
          </a:xfrm>
        </p:spPr>
        <p:txBody>
          <a:bodyPr anchor="ctr">
            <a:normAutofit lnSpcReduction="10000"/>
          </a:bodyPr>
          <a:lstStyle/>
          <a:p>
            <a:r>
              <a:rPr lang="en-US" sz="2400" b="1" dirty="0"/>
              <a:t>A light year is not a unit of time, It is a unit of distance</a:t>
            </a:r>
          </a:p>
          <a:p>
            <a:r>
              <a:rPr lang="en-US" sz="2400" b="1" dirty="0">
                <a:highlight>
                  <a:srgbClr val="FFFF00"/>
                </a:highlight>
              </a:rPr>
              <a:t>*One light year is equivalent to the the distance that light travels in one year</a:t>
            </a:r>
          </a:p>
          <a:p>
            <a:r>
              <a:rPr lang="en-US" sz="2400" b="1" dirty="0"/>
              <a:t>The speed of light is approximately 300,000 km/s (1.08 billion km/h)</a:t>
            </a:r>
          </a:p>
          <a:p>
            <a:r>
              <a:rPr lang="en-US" sz="2400" b="1" dirty="0"/>
              <a:t>Therefore, the distance of one light year is 9.4607x10</a:t>
            </a:r>
            <a:r>
              <a:rPr lang="en-US" sz="2400" b="1" baseline="30000" dirty="0"/>
              <a:t>12 </a:t>
            </a:r>
            <a:r>
              <a:rPr lang="en-US" sz="2400" b="1" dirty="0"/>
              <a:t>km (9,460,700,000,000 km)</a:t>
            </a:r>
          </a:p>
          <a:p>
            <a:pPr marL="0" indent="0">
              <a:buNone/>
            </a:pPr>
            <a:r>
              <a:rPr lang="en-US" sz="2400" b="1" dirty="0"/>
              <a:t>63242 AUs = 1 light year</a:t>
            </a:r>
          </a:p>
        </p:txBody>
      </p:sp>
    </p:spTree>
    <p:extLst>
      <p:ext uri="{BB962C8B-B14F-4D97-AF65-F5344CB8AC3E}">
        <p14:creationId xmlns:p14="http://schemas.microsoft.com/office/powerpoint/2010/main" val="477871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1D0F6-5722-96C4-3FC7-4A9A28287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Light year clip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957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DDA79F-8387-B9A3-23A8-346A73105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 dirty="0"/>
              <a:t>Parsecs</a:t>
            </a:r>
          </a:p>
        </p:txBody>
      </p:sp>
      <p:pic>
        <p:nvPicPr>
          <p:cNvPr id="12" name="Picture 11" descr="A swirling meteorite">
            <a:extLst>
              <a:ext uri="{FF2B5EF4-FFF2-40B4-BE49-F238E27FC236}">
                <a16:creationId xmlns:a16="http://schemas.microsoft.com/office/drawing/2014/main" id="{F2BA2F36-F9CD-2225-4DEA-5982F576C7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69" r="25659" b="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8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9528E-5D6B-198E-F2DC-8DC7B3F7F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A Parsec is an even larger unit of measure that we use when the number of light years between objects climb into the thousands or millions</a:t>
            </a:r>
          </a:p>
          <a:p>
            <a:endParaRPr lang="en-US" sz="2400" dirty="0"/>
          </a:p>
          <a:p>
            <a:r>
              <a:rPr lang="en-US" sz="2400" dirty="0"/>
              <a:t>Related to how astronomers  measure widths in the sky using angles from earth</a:t>
            </a:r>
          </a:p>
          <a:p>
            <a:endParaRPr lang="en-US" sz="2400" dirty="0"/>
          </a:p>
          <a:p>
            <a:r>
              <a:rPr lang="en-US" sz="2400" dirty="0">
                <a:highlight>
                  <a:srgbClr val="FFFF00"/>
                </a:highlight>
              </a:rPr>
              <a:t>*One Parsec is equal to 3.26 light years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780B0A8-843F-280B-5E45-09CC3F389B49}"/>
                  </a:ext>
                </a:extLst>
              </p14:cNvPr>
              <p14:cNvContentPartPr/>
              <p14:nvPr/>
            </p14:nvContentPartPr>
            <p14:xfrm>
              <a:off x="711120" y="-2264550"/>
              <a:ext cx="36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780B0A8-843F-280B-5E45-09CC3F389B4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1120" y="-2444190"/>
                <a:ext cx="18000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EF0A385-CC4E-8C1D-6E25-4AB12BD69A97}"/>
                  </a:ext>
                </a:extLst>
              </p14:cNvPr>
              <p14:cNvContentPartPr/>
              <p14:nvPr/>
            </p14:nvContentPartPr>
            <p14:xfrm>
              <a:off x="-197160" y="-688110"/>
              <a:ext cx="360" cy="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EF0A385-CC4E-8C1D-6E25-4AB12BD69A9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206160" y="-69711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F170FB2-ED6B-B22C-4030-9616D67695E0}"/>
                  </a:ext>
                </a:extLst>
              </p14:cNvPr>
              <p14:cNvContentPartPr/>
              <p14:nvPr/>
            </p14:nvContentPartPr>
            <p14:xfrm>
              <a:off x="4301400" y="-1504230"/>
              <a:ext cx="360" cy="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F170FB2-ED6B-B22C-4030-9616D67695E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92760" y="-151323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7525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DD8400-4CA2-6D68-B3F4-897855500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Astronomical Unit (AU) Calculations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E4D3D-6098-A852-4F18-1D3F0C415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US" sz="2000"/>
              <a:t>1 AU = 150,000,000 kms</a:t>
            </a:r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r>
              <a:rPr lang="en-US" sz="2000">
                <a:highlight>
                  <a:srgbClr val="FFFF00"/>
                </a:highlight>
              </a:rPr>
              <a:t>Ex1) Jupiter is 5.2 AUs from the sun. How far is this in kms?</a:t>
            </a:r>
          </a:p>
          <a:p>
            <a:pPr marL="0" indent="0">
              <a:buNone/>
            </a:pPr>
            <a:r>
              <a:rPr lang="en-US" sz="2000">
                <a:highlight>
                  <a:srgbClr val="FFFF00"/>
                </a:highlight>
              </a:rPr>
              <a:t>__________</a:t>
            </a:r>
          </a:p>
          <a:p>
            <a:pPr marL="0" indent="0">
              <a:buNone/>
            </a:pPr>
            <a:endParaRPr lang="en-US" sz="2000"/>
          </a:p>
          <a:p>
            <a:pPr marL="0" indent="0">
              <a:buNone/>
            </a:pPr>
            <a:r>
              <a:rPr lang="en-US" sz="2000">
                <a:highlight>
                  <a:srgbClr val="FFFF00"/>
                </a:highlight>
              </a:rPr>
              <a:t>Ex2) Mars is 228,000,000 kms from the sun. How many AUs is this?</a:t>
            </a:r>
          </a:p>
          <a:p>
            <a:pPr marL="0" indent="0">
              <a:buNone/>
            </a:pPr>
            <a:r>
              <a:rPr lang="en-US" sz="2000">
                <a:highlight>
                  <a:srgbClr val="FFFF00"/>
                </a:highlight>
              </a:rPr>
              <a:t>___________ </a:t>
            </a:r>
          </a:p>
        </p:txBody>
      </p:sp>
    </p:spTree>
    <p:extLst>
      <p:ext uri="{BB962C8B-B14F-4D97-AF65-F5344CB8AC3E}">
        <p14:creationId xmlns:p14="http://schemas.microsoft.com/office/powerpoint/2010/main" val="633291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259</Words>
  <Application>Microsoft Macintosh PowerPoint</Application>
  <PresentationFormat>Widescreen</PresentationFormat>
  <Paragraphs>30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Units of Measure</vt:lpstr>
      <vt:lpstr>PowerPoint Presentation</vt:lpstr>
      <vt:lpstr>PowerPoint Presentation</vt:lpstr>
      <vt:lpstr>Why do we use other types of units in space?</vt:lpstr>
      <vt:lpstr>PowerPoint Presentation</vt:lpstr>
      <vt:lpstr>Light Year</vt:lpstr>
      <vt:lpstr>PowerPoint Presentation</vt:lpstr>
      <vt:lpstr>Parsecs</vt:lpstr>
      <vt:lpstr>Astronomical Unit (AU) Calculations</vt:lpstr>
      <vt:lpstr>PowerPoint Presentation</vt:lpstr>
      <vt:lpstr>PowerPoint Presentation</vt:lpstr>
      <vt:lpstr>Grain of Sand Video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Units of Measure</dc:title>
  <dc:creator>Riley Derlago</dc:creator>
  <cp:lastModifiedBy>Riley Derlago</cp:lastModifiedBy>
  <cp:revision>1</cp:revision>
  <dcterms:created xsi:type="dcterms:W3CDTF">2023-04-13T01:05:24Z</dcterms:created>
  <dcterms:modified xsi:type="dcterms:W3CDTF">2023-04-13T04:35:58Z</dcterms:modified>
</cp:coreProperties>
</file>