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16991-B559-43B5-9866-53245194C204}" v="2" dt="2023-01-20T19:29:08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Nore" userId="33331b1a-76cc-412e-a237-19dd7ac40ff4" providerId="ADAL" clId="{F4F16991-B559-43B5-9866-53245194C204}"/>
    <pc:docChg chg="modSld">
      <pc:chgData name="Tara Nore" userId="33331b1a-76cc-412e-a237-19dd7ac40ff4" providerId="ADAL" clId="{F4F16991-B559-43B5-9866-53245194C204}" dt="2023-01-20T19:29:08.348" v="1"/>
      <pc:docMkLst>
        <pc:docMk/>
      </pc:docMkLst>
      <pc:sldChg chg="modAnim">
        <pc:chgData name="Tara Nore" userId="33331b1a-76cc-412e-a237-19dd7ac40ff4" providerId="ADAL" clId="{F4F16991-B559-43B5-9866-53245194C204}" dt="2023-01-20T19:29:08.348" v="1"/>
        <pc:sldMkLst>
          <pc:docMk/>
          <pc:sldMk cId="45870531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1F1E-6D32-4DD5-9304-61E1096E8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3DEC4-6A0A-4490-A99F-F180790E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1F0BD-81A4-4F2E-B883-A386945E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E13B3-2D3E-4E6F-82D1-0E3205B7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B247-C511-43E2-9E61-E87BB2D1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834F-CDCD-40F7-83AC-96D77E4B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86EEA-1344-42DA-A50F-8ADCEC5FD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D0C12-2E65-4187-9A3E-1B6F8AE7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15D2A-C493-43A7-8544-1B2D4F98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1F7D-2489-4F38-9D42-CC729894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F66C5-4B56-4DEE-9422-4A9227407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95099-21E1-4322-8BCA-C4A9E3280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2F26E-0D9B-4C99-8D39-933D329A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AE5A-6EAE-400B-8054-FB11A0B5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E9215-58B5-424B-B32F-4EB2D9D3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FDB7-8BD9-43BB-8F8C-3A02C0E5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DA21A-052B-485B-BB87-1C6AF397F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A5139-4743-4E5F-AC6F-8FE26880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ECA6C-43B9-46A7-9F79-DEA7EC63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5701-3F48-404B-8F02-D6B27803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0D57-F9AB-4150-90F3-7C364C3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B3E18-C0C4-42D7-9EF5-39FA43438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17B3-E565-4CC9-B1D0-E02969FB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671B-9596-4F79-A240-3F25FE32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07A5A-ACDD-4953-B632-EFAA946B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74BC-11DC-45EB-90EB-3A9CCE8B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9D621-0453-4766-B00F-7F2975511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302ED-074C-4B8E-B3CA-12D714AD8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6EB69-74AE-4FFC-B441-F1972C2C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4F261-7D21-4D5E-A813-D175EBF4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A95B3-C78B-48EA-A3F0-59EF1A00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7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2EEF-E912-42F6-98AE-2C03FFAF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48D4E-5B2F-4AC6-9F66-CC3DCFA3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2DEA6-5065-4FC7-B9B2-569A7283E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4FF1-1A8D-4588-BBD2-F9E7B4C2B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F09D6-6821-43BF-9504-D2DECB9F4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003BC-F13B-4646-89FA-97A160AA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C1A3B-C3EF-420E-B6F1-62044697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4A6EE-3E8F-4A0A-AB64-6D8ECDFC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3EC8-69F8-4C5C-B860-9F952ECF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07751-D31A-41CF-879C-90E00D1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76290-A310-4D42-8E50-D909B98F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89C83-DEF3-41E2-8806-3E157D5A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8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36A06-125C-4D1E-B82E-BFF20A67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6C1D0-FBD4-4D67-8CAC-0C7C4A75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B7B1-5539-4E3E-B774-4CE74AE9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AA7D-60D4-45B4-A3F3-69A70967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2A46-0CBC-4C67-A858-0E446E20E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61662-9B59-453B-8802-B107D10E4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016A7-D854-4548-A98A-EC2BB924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0C469-D006-417B-8EE6-2F2AFFFF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94E37-473A-4899-AABD-5FF6CE45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3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231C-C9E7-49BB-9306-F2F16F0E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5047C-13F5-4721-83B0-700038073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F1001-C4E7-4459-8563-6021B85FB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B9384-2C99-432D-87B6-EDF76DBD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9730D-40E4-4549-8EE0-1860A817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75192-8D3F-4A0A-85E9-F034A57E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F7BEA-E76B-4597-A1DA-EE92A32E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2E912-5ECB-4638-92A9-97FD25627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57114-1D47-4916-92E9-59D88C1DE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CF207-ED36-4B10-AF01-D42C229D46CC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BE40-75B8-472B-ACB0-9120235F3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88A9B-C29C-417A-8F29-2BF4B1A9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55348-0AEF-4E64-8253-27CC37F8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8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OeH29hlHlU" TargetMode="External"/><Relationship Id="rId2" Type="http://schemas.openxmlformats.org/officeDocument/2006/relationships/hyperlink" Target="https://www.youtube.com/watch?v=x49BtB5dOw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D0D0-7454-4C83-B40A-7B3158A8A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and Chemical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ECD7E-990B-4C73-9148-1954B8332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5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D403-DCD9-486F-AF24-49CC673B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6B20-2EF2-48D8-8E06-9F0A87F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https://www.youtube.com/watch?v=x49BtB5dOwg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https://www.youtube.com/watch?v=FOeH29hlHlU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0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88B4-6B21-470D-BE67-947B1BA9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Physical and Chemical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DBD67-98A9-4EEF-9A8C-8AD27B0F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During a </a:t>
            </a:r>
            <a:r>
              <a:rPr lang="en-CA" sz="3600" b="1" u="sng" dirty="0"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physical</a:t>
            </a:r>
            <a:r>
              <a:rPr lang="en-CA" sz="3600" dirty="0"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 </a:t>
            </a:r>
            <a:r>
              <a:rPr lang="en-CA" sz="3600" b="1" u="sng" dirty="0"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change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, the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substances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remain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the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same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 even though it may change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state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 or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form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B0503020000020004" pitchFamily="18" charset="-127"/>
              </a:rPr>
              <a:t> (shape).</a:t>
            </a:r>
          </a:p>
          <a:p>
            <a:endParaRPr lang="en-CA" sz="3600" dirty="0">
              <a:solidFill>
                <a:srgbClr val="000000"/>
              </a:solidFill>
              <a:latin typeface="Calibri" panose="020F0502020204030204" pitchFamily="34" charset="0"/>
              <a:ea typeface="Batang" panose="020B0503020000020004" pitchFamily="18" charset="-127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ea typeface="Batang" panose="020B0503020000020004" pitchFamily="18" charset="-127"/>
            </a:endParaRPr>
          </a:p>
          <a:p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8CACC84-8164-4C7F-BC3A-E9CC07C4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2976014"/>
            <a:ext cx="5270500" cy="35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746C-AF19-413F-BDCB-A3F489123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During a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chemical</a:t>
            </a:r>
            <a:r>
              <a:rPr lang="en-C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change</a:t>
            </a:r>
            <a:r>
              <a:rPr lang="en-CA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the original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substance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is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changed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into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1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or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more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different substances that have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different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properties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.  The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number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and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type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of atoms stay the same, but they are </a:t>
            </a:r>
            <a:r>
              <a:rPr lang="en-CA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rearranged</a:t>
            </a:r>
            <a:r>
              <a:rPr lang="en-C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, so the </a:t>
            </a:r>
            <a:r>
              <a:rPr lang="en-CA" sz="36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products are </a:t>
            </a:r>
            <a:r>
              <a:rPr lang="en-CA" sz="3600" b="1" u="sng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different</a:t>
            </a:r>
            <a:r>
              <a:rPr lang="en-CA" sz="36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substances than the </a:t>
            </a:r>
            <a:r>
              <a:rPr lang="en-CA" sz="3600" b="1" u="sng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reactants</a:t>
            </a:r>
            <a:r>
              <a:rPr lang="en-CA" sz="36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you started with.</a:t>
            </a:r>
            <a:endParaRPr lang="en-US" sz="36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en-US" dirty="0"/>
          </a:p>
        </p:txBody>
      </p:sp>
      <p:pic>
        <p:nvPicPr>
          <p:cNvPr id="5" name="Picture 4" descr="A picture containing nature, fireplace, barbecue&#10;&#10;Description automatically generated">
            <a:extLst>
              <a:ext uri="{FF2B5EF4-FFF2-40B4-BE49-F238E27FC236}">
                <a16:creationId xmlns:a16="http://schemas.microsoft.com/office/drawing/2014/main" id="{2BB74456-C8BA-4F0E-AEDB-B8ACB2E3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77" y="3429000"/>
            <a:ext cx="3880583" cy="33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6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A410-AF25-4288-9432-D921AAD9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6B7FF-FB0D-47A3-AAB2-825B2C68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The following </a:t>
            </a:r>
            <a:r>
              <a:rPr lang="en-CA" sz="3600" b="1" u="sng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may</a:t>
            </a:r>
            <a:r>
              <a:rPr lang="en-CA" sz="36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be indicators that a</a:t>
            </a:r>
            <a:r>
              <a:rPr lang="en-CA" sz="3600" b="1" u="sng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 chemical </a:t>
            </a:r>
            <a:r>
              <a:rPr lang="en-CA" sz="3600" dirty="0"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change has taken place (however any one might also indicate a physical change):</a:t>
            </a:r>
          </a:p>
          <a:p>
            <a:pPr lvl="3"/>
            <a:r>
              <a:rPr lang="en-CA" sz="3600" dirty="0">
                <a:latin typeface="Calibri" panose="020F0502020204030204" pitchFamily="34" charset="0"/>
                <a:ea typeface="Batang" panose="02030600000101010101" pitchFamily="18" charset="-127"/>
              </a:rPr>
              <a:t>Bubbles of gas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1A69EA0-441B-46D7-8244-CD029DFC5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3063240"/>
            <a:ext cx="505968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2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5608-BC42-43B2-8A3C-34AA9C8D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01F0-9BDD-42A2-A619-6AC9D9C5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Heat gain or loss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92597-C6F8-471C-97B3-52A3026F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87" y="1561547"/>
            <a:ext cx="7661413" cy="51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384C9-41EA-41FE-B5EA-9B1466AB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Chemical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7D1B2-39DA-4B51-AD12-731B11F85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Light emission</a:t>
            </a:r>
          </a:p>
          <a:p>
            <a:endParaRPr lang="en-US" dirty="0"/>
          </a:p>
        </p:txBody>
      </p:sp>
      <p:pic>
        <p:nvPicPr>
          <p:cNvPr id="6" name="Picture 5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6C21AEE5-6D3A-4CC7-93CD-6988C616F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9920"/>
            <a:ext cx="4968905" cy="3322955"/>
          </a:xfrm>
          <a:prstGeom prst="rect">
            <a:avLst/>
          </a:prstGeom>
        </p:spPr>
      </p:pic>
      <p:pic>
        <p:nvPicPr>
          <p:cNvPr id="8" name="Picture 7" descr="A picture containing indoor, light, lamp, surface&#10;&#10;Description automatically generated">
            <a:extLst>
              <a:ext uri="{FF2B5EF4-FFF2-40B4-BE49-F238E27FC236}">
                <a16:creationId xmlns:a16="http://schemas.microsoft.com/office/drawing/2014/main" id="{2757F2CD-B7A1-462C-A15C-290CF5AFF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94" y="3169920"/>
            <a:ext cx="4436316" cy="33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79BF-7FF0-41A3-AB36-CA2F912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8FA5-AD76-45CD-B33B-6F188DD5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Colour</a:t>
            </a:r>
            <a:r>
              <a:rPr lang="en-US" sz="3200" dirty="0"/>
              <a:t> change</a:t>
            </a:r>
          </a:p>
          <a:p>
            <a:endParaRPr lang="en-US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0ED35912-4342-41FF-8A21-1961908D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02" y="2380566"/>
            <a:ext cx="5617478" cy="36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14D5-FB07-4A79-B393-14A23E13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36EB1-EF0E-4F86-AD80-606ED1150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Formation of a precipitate (a solid that forms in a liquid)</a:t>
            </a:r>
          </a:p>
          <a:p>
            <a:endParaRPr lang="en-US" dirty="0"/>
          </a:p>
        </p:txBody>
      </p:sp>
      <p:pic>
        <p:nvPicPr>
          <p:cNvPr id="5" name="Picture 4" descr="A picture containing container, glass, empty, gauge&#10;&#10;Description automatically generated">
            <a:extLst>
              <a:ext uri="{FF2B5EF4-FFF2-40B4-BE49-F238E27FC236}">
                <a16:creationId xmlns:a16="http://schemas.microsoft.com/office/drawing/2014/main" id="{9BBA220B-C48E-43A3-9895-E9161372B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62" y="2647950"/>
            <a:ext cx="6073373" cy="32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59C9-E758-438A-990A-D4CE87D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1CEF-95F3-48F3-B631-F5F7F5747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Production of a new substance</a:t>
            </a:r>
          </a:p>
          <a:p>
            <a:r>
              <a:rPr lang="en-US" sz="3200" dirty="0"/>
              <a:t>Changes in properties of reactants</a:t>
            </a:r>
          </a:p>
          <a:p>
            <a:r>
              <a:rPr lang="en-US" sz="3200" dirty="0"/>
              <a:t>Changes that are difficult to reverse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3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178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Physical and Chemical Changes</vt:lpstr>
      <vt:lpstr>Physical and Chemical Changes</vt:lpstr>
      <vt:lpstr>PowerPoint Presentation</vt:lpstr>
      <vt:lpstr>Chemical Change</vt:lpstr>
      <vt:lpstr>Chemical Change</vt:lpstr>
      <vt:lpstr>Chemical Change</vt:lpstr>
      <vt:lpstr>Chemical Change</vt:lpstr>
      <vt:lpstr>Chemical Change</vt:lpstr>
      <vt:lpstr>Chemical Change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</dc:title>
  <dc:creator>Tara Nore</dc:creator>
  <cp:lastModifiedBy>Tara Nore</cp:lastModifiedBy>
  <cp:revision>3</cp:revision>
  <dcterms:created xsi:type="dcterms:W3CDTF">2022-01-17T12:20:32Z</dcterms:created>
  <dcterms:modified xsi:type="dcterms:W3CDTF">2023-01-20T19:29:14Z</dcterms:modified>
</cp:coreProperties>
</file>