
<file path=[Content_Types].xml><?xml version="1.0" encoding="utf-8"?>
<Types xmlns="http://schemas.openxmlformats.org/package/2006/content-types">
  <Default Extension="gif" ContentType="image/gif"/>
  <Default Extension="jpeg" ContentType="image/jpeg"/>
  <Default Extension="m4v" ContentType="video/unknown"/>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sldIdLst>
    <p:sldId id="256" r:id="rId2"/>
    <p:sldId id="295" r:id="rId3"/>
    <p:sldId id="299" r:id="rId4"/>
    <p:sldId id="272" r:id="rId5"/>
    <p:sldId id="284" r:id="rId6"/>
    <p:sldId id="279" r:id="rId7"/>
    <p:sldId id="282" r:id="rId8"/>
    <p:sldId id="273" r:id="rId9"/>
    <p:sldId id="266" r:id="rId10"/>
    <p:sldId id="267" r:id="rId11"/>
    <p:sldId id="315" r:id="rId12"/>
    <p:sldId id="276" r:id="rId13"/>
    <p:sldId id="275" r:id="rId14"/>
    <p:sldId id="278" r:id="rId15"/>
    <p:sldId id="277" r:id="rId16"/>
    <p:sldId id="312" r:id="rId17"/>
    <p:sldId id="314" r:id="rId18"/>
    <p:sldId id="313" r:id="rId19"/>
    <p:sldId id="274" r:id="rId20"/>
    <p:sldId id="268" r:id="rId21"/>
    <p:sldId id="264" r:id="rId22"/>
    <p:sldId id="269" r:id="rId23"/>
    <p:sldId id="270" r:id="rId24"/>
    <p:sldId id="311" r:id="rId25"/>
    <p:sldId id="260" r:id="rId26"/>
    <p:sldId id="262" r:id="rId27"/>
    <p:sldId id="263" r:id="rId28"/>
    <p:sldId id="309" r:id="rId29"/>
    <p:sldId id="310" r:id="rId30"/>
    <p:sldId id="26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98"/>
    <p:restoredTop sz="96327"/>
  </p:normalViewPr>
  <p:slideViewPr>
    <p:cSldViewPr snapToGrid="0">
      <p:cViewPr varScale="1">
        <p:scale>
          <a:sx n="114" d="100"/>
          <a:sy n="114" d="100"/>
        </p:scale>
        <p:origin x="176"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74EB25-53A4-4D18-8A37-6FCC77F8197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97C9B91-4632-4E27-A368-EBB74472D00A}">
      <dgm:prSet/>
      <dgm:spPr/>
      <dgm:t>
        <a:bodyPr/>
        <a:lstStyle/>
        <a:p>
          <a:r>
            <a:rPr lang="en-CA" b="1" i="0" dirty="0"/>
            <a:t>Spring:</a:t>
          </a:r>
          <a:r>
            <a:rPr lang="en-CA" b="0" i="0" dirty="0"/>
            <a:t> March 21 to June 20</a:t>
          </a:r>
          <a:endParaRPr lang="en-US" dirty="0"/>
        </a:p>
      </dgm:t>
    </dgm:pt>
    <dgm:pt modelId="{BB95C0BD-E33A-4FB8-AF9E-1EC0D63B63CC}" type="parTrans" cxnId="{C226156A-8A31-482E-B97C-095F128320EA}">
      <dgm:prSet/>
      <dgm:spPr/>
      <dgm:t>
        <a:bodyPr/>
        <a:lstStyle/>
        <a:p>
          <a:endParaRPr lang="en-US"/>
        </a:p>
      </dgm:t>
    </dgm:pt>
    <dgm:pt modelId="{72931891-D226-4B3A-A221-5E4513D917E6}" type="sibTrans" cxnId="{C226156A-8A31-482E-B97C-095F128320EA}">
      <dgm:prSet/>
      <dgm:spPr/>
      <dgm:t>
        <a:bodyPr/>
        <a:lstStyle/>
        <a:p>
          <a:endParaRPr lang="en-US"/>
        </a:p>
      </dgm:t>
    </dgm:pt>
    <dgm:pt modelId="{E11E7348-75DA-4930-BE11-E2A19955D368}">
      <dgm:prSet/>
      <dgm:spPr/>
      <dgm:t>
        <a:bodyPr/>
        <a:lstStyle/>
        <a:p>
          <a:r>
            <a:rPr lang="en-CA" b="1" i="0"/>
            <a:t>Summer:</a:t>
          </a:r>
          <a:r>
            <a:rPr lang="en-CA" b="0" i="0"/>
            <a:t> June 21 to September 20</a:t>
          </a:r>
          <a:endParaRPr lang="en-US"/>
        </a:p>
      </dgm:t>
    </dgm:pt>
    <dgm:pt modelId="{F422221A-7765-4A8F-BCD0-07644C47C1F4}" type="parTrans" cxnId="{4A43956C-B1D0-4A84-A950-01D87854DBE3}">
      <dgm:prSet/>
      <dgm:spPr/>
      <dgm:t>
        <a:bodyPr/>
        <a:lstStyle/>
        <a:p>
          <a:endParaRPr lang="en-US"/>
        </a:p>
      </dgm:t>
    </dgm:pt>
    <dgm:pt modelId="{5B52A3B4-2985-4DA5-9CA4-125AC35AD026}" type="sibTrans" cxnId="{4A43956C-B1D0-4A84-A950-01D87854DBE3}">
      <dgm:prSet/>
      <dgm:spPr/>
      <dgm:t>
        <a:bodyPr/>
        <a:lstStyle/>
        <a:p>
          <a:endParaRPr lang="en-US"/>
        </a:p>
      </dgm:t>
    </dgm:pt>
    <dgm:pt modelId="{1189D134-9EBC-4269-85E2-466D7533F2F0}">
      <dgm:prSet/>
      <dgm:spPr/>
      <dgm:t>
        <a:bodyPr/>
        <a:lstStyle/>
        <a:p>
          <a:r>
            <a:rPr lang="en-CA" b="1" i="0"/>
            <a:t>Autumn:</a:t>
          </a:r>
          <a:r>
            <a:rPr lang="en-CA" b="0" i="0"/>
            <a:t> September 21 to December 20</a:t>
          </a:r>
          <a:endParaRPr lang="en-US"/>
        </a:p>
      </dgm:t>
    </dgm:pt>
    <dgm:pt modelId="{13759C3D-1C49-4AFB-BD35-8FE3D4C4A78D}" type="parTrans" cxnId="{275EADE0-20F3-450E-8968-C4142FE47CBC}">
      <dgm:prSet/>
      <dgm:spPr/>
      <dgm:t>
        <a:bodyPr/>
        <a:lstStyle/>
        <a:p>
          <a:endParaRPr lang="en-US"/>
        </a:p>
      </dgm:t>
    </dgm:pt>
    <dgm:pt modelId="{19BD9FFC-8125-41A4-9D46-AB8C61659461}" type="sibTrans" cxnId="{275EADE0-20F3-450E-8968-C4142FE47CBC}">
      <dgm:prSet/>
      <dgm:spPr/>
      <dgm:t>
        <a:bodyPr/>
        <a:lstStyle/>
        <a:p>
          <a:endParaRPr lang="en-US"/>
        </a:p>
      </dgm:t>
    </dgm:pt>
    <dgm:pt modelId="{2F174E40-52B6-4E35-B233-5016E053EE32}">
      <dgm:prSet/>
      <dgm:spPr/>
      <dgm:t>
        <a:bodyPr/>
        <a:lstStyle/>
        <a:p>
          <a:r>
            <a:rPr lang="en-CA" b="1" i="0"/>
            <a:t>Winter:</a:t>
          </a:r>
          <a:r>
            <a:rPr lang="en-CA" b="0" i="0"/>
            <a:t> December 21 to March 20</a:t>
          </a:r>
          <a:br>
            <a:rPr lang="en-CA"/>
          </a:br>
          <a:endParaRPr lang="en-US"/>
        </a:p>
      </dgm:t>
    </dgm:pt>
    <dgm:pt modelId="{DCD1D8BD-C1B6-4B66-BEF1-2EF07127B681}" type="parTrans" cxnId="{3716EA55-0C8C-4252-85DC-0235E8A67D67}">
      <dgm:prSet/>
      <dgm:spPr/>
      <dgm:t>
        <a:bodyPr/>
        <a:lstStyle/>
        <a:p>
          <a:endParaRPr lang="en-US"/>
        </a:p>
      </dgm:t>
    </dgm:pt>
    <dgm:pt modelId="{C94CEADA-F540-4F0D-AC8F-1EBFACA189C5}" type="sibTrans" cxnId="{3716EA55-0C8C-4252-85DC-0235E8A67D67}">
      <dgm:prSet/>
      <dgm:spPr/>
      <dgm:t>
        <a:bodyPr/>
        <a:lstStyle/>
        <a:p>
          <a:endParaRPr lang="en-US"/>
        </a:p>
      </dgm:t>
    </dgm:pt>
    <dgm:pt modelId="{348E4BBA-DE91-4E8A-858A-B96940C92F6F}" type="pres">
      <dgm:prSet presAssocID="{2E74EB25-53A4-4D18-8A37-6FCC77F81975}" presName="root" presStyleCnt="0">
        <dgm:presLayoutVars>
          <dgm:dir/>
          <dgm:resizeHandles val="exact"/>
        </dgm:presLayoutVars>
      </dgm:prSet>
      <dgm:spPr/>
    </dgm:pt>
    <dgm:pt modelId="{94B2B63A-AC9A-4F8D-A4F1-689E4C84F4C6}" type="pres">
      <dgm:prSet presAssocID="{2E74EB25-53A4-4D18-8A37-6FCC77F81975}" presName="container" presStyleCnt="0">
        <dgm:presLayoutVars>
          <dgm:dir/>
          <dgm:resizeHandles val="exact"/>
        </dgm:presLayoutVars>
      </dgm:prSet>
      <dgm:spPr/>
    </dgm:pt>
    <dgm:pt modelId="{0D504134-2FA3-4FBD-AA0D-A5A5F6599B46}" type="pres">
      <dgm:prSet presAssocID="{E97C9B91-4632-4E27-A368-EBB74472D00A}" presName="compNode" presStyleCnt="0"/>
      <dgm:spPr/>
    </dgm:pt>
    <dgm:pt modelId="{B6D7743D-0A1D-4577-94E4-B1F98E67659F}" type="pres">
      <dgm:prSet presAssocID="{E97C9B91-4632-4E27-A368-EBB74472D00A}" presName="iconBgRect" presStyleLbl="bgShp" presStyleIdx="0" presStyleCnt="4"/>
      <dgm:spPr/>
    </dgm:pt>
    <dgm:pt modelId="{6AB71BC9-84AA-4D07-8A76-97F9E9234D4D}" type="pres">
      <dgm:prSet presAssocID="{E97C9B91-4632-4E27-A368-EBB74472D00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nny Face"/>
        </a:ext>
      </dgm:extLst>
    </dgm:pt>
    <dgm:pt modelId="{267921FC-A44B-41E8-A1A8-A667E56E3078}" type="pres">
      <dgm:prSet presAssocID="{E97C9B91-4632-4E27-A368-EBB74472D00A}" presName="spaceRect" presStyleCnt="0"/>
      <dgm:spPr/>
    </dgm:pt>
    <dgm:pt modelId="{E7BD28D9-2B32-4C5E-8612-B096D30DC540}" type="pres">
      <dgm:prSet presAssocID="{E97C9B91-4632-4E27-A368-EBB74472D00A}" presName="textRect" presStyleLbl="revTx" presStyleIdx="0" presStyleCnt="4">
        <dgm:presLayoutVars>
          <dgm:chMax val="1"/>
          <dgm:chPref val="1"/>
        </dgm:presLayoutVars>
      </dgm:prSet>
      <dgm:spPr/>
    </dgm:pt>
    <dgm:pt modelId="{EF20744A-4450-435E-9B15-C19FE9D267D8}" type="pres">
      <dgm:prSet presAssocID="{72931891-D226-4B3A-A221-5E4513D917E6}" presName="sibTrans" presStyleLbl="sibTrans2D1" presStyleIdx="0" presStyleCnt="0"/>
      <dgm:spPr/>
    </dgm:pt>
    <dgm:pt modelId="{9DD14942-E75B-462C-993D-86B103E55CC8}" type="pres">
      <dgm:prSet presAssocID="{E11E7348-75DA-4930-BE11-E2A19955D368}" presName="compNode" presStyleCnt="0"/>
      <dgm:spPr/>
    </dgm:pt>
    <dgm:pt modelId="{35831CD3-0DAE-4EE2-B695-17C35E8DD512}" type="pres">
      <dgm:prSet presAssocID="{E11E7348-75DA-4930-BE11-E2A19955D368}" presName="iconBgRect" presStyleLbl="bgShp" presStyleIdx="1" presStyleCnt="4"/>
      <dgm:spPr/>
    </dgm:pt>
    <dgm:pt modelId="{E9FA4B57-746E-4317-8477-742269B71C53}" type="pres">
      <dgm:prSet presAssocID="{E11E7348-75DA-4930-BE11-E2A19955D36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each umbrella"/>
        </a:ext>
      </dgm:extLst>
    </dgm:pt>
    <dgm:pt modelId="{90042F38-0994-4F7A-850D-AD363C604975}" type="pres">
      <dgm:prSet presAssocID="{E11E7348-75DA-4930-BE11-E2A19955D368}" presName="spaceRect" presStyleCnt="0"/>
      <dgm:spPr/>
    </dgm:pt>
    <dgm:pt modelId="{AC4E062A-F1B4-4354-9E57-0D2AEFDEA9E7}" type="pres">
      <dgm:prSet presAssocID="{E11E7348-75DA-4930-BE11-E2A19955D368}" presName="textRect" presStyleLbl="revTx" presStyleIdx="1" presStyleCnt="4">
        <dgm:presLayoutVars>
          <dgm:chMax val="1"/>
          <dgm:chPref val="1"/>
        </dgm:presLayoutVars>
      </dgm:prSet>
      <dgm:spPr/>
    </dgm:pt>
    <dgm:pt modelId="{13343CBB-DD43-4D02-BEF3-28E193CBEE47}" type="pres">
      <dgm:prSet presAssocID="{5B52A3B4-2985-4DA5-9CA4-125AC35AD026}" presName="sibTrans" presStyleLbl="sibTrans2D1" presStyleIdx="0" presStyleCnt="0"/>
      <dgm:spPr/>
    </dgm:pt>
    <dgm:pt modelId="{AFF07C7A-73FA-44CC-ABEC-F28E54EE10B6}" type="pres">
      <dgm:prSet presAssocID="{1189D134-9EBC-4269-85E2-466D7533F2F0}" presName="compNode" presStyleCnt="0"/>
      <dgm:spPr/>
    </dgm:pt>
    <dgm:pt modelId="{BBD27B7B-7515-429C-9A58-BB40BAB5B75D}" type="pres">
      <dgm:prSet presAssocID="{1189D134-9EBC-4269-85E2-466D7533F2F0}" presName="iconBgRect" presStyleLbl="bgShp" presStyleIdx="2" presStyleCnt="4"/>
      <dgm:spPr/>
    </dgm:pt>
    <dgm:pt modelId="{A9E31636-F92C-426D-BFF9-9B37C1A87CC5}" type="pres">
      <dgm:prSet presAssocID="{1189D134-9EBC-4269-85E2-466D7533F2F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oked Turkey"/>
        </a:ext>
      </dgm:extLst>
    </dgm:pt>
    <dgm:pt modelId="{A31B962E-0BBE-4BC0-8A8D-BE7338FD1762}" type="pres">
      <dgm:prSet presAssocID="{1189D134-9EBC-4269-85E2-466D7533F2F0}" presName="spaceRect" presStyleCnt="0"/>
      <dgm:spPr/>
    </dgm:pt>
    <dgm:pt modelId="{704ABEFA-3A65-4A5D-8082-6C81A3DD328C}" type="pres">
      <dgm:prSet presAssocID="{1189D134-9EBC-4269-85E2-466D7533F2F0}" presName="textRect" presStyleLbl="revTx" presStyleIdx="2" presStyleCnt="4">
        <dgm:presLayoutVars>
          <dgm:chMax val="1"/>
          <dgm:chPref val="1"/>
        </dgm:presLayoutVars>
      </dgm:prSet>
      <dgm:spPr/>
    </dgm:pt>
    <dgm:pt modelId="{A00A7E87-B5E2-4003-B824-B336D7B35FCC}" type="pres">
      <dgm:prSet presAssocID="{19BD9FFC-8125-41A4-9D46-AB8C61659461}" presName="sibTrans" presStyleLbl="sibTrans2D1" presStyleIdx="0" presStyleCnt="0"/>
      <dgm:spPr/>
    </dgm:pt>
    <dgm:pt modelId="{8C6AFA92-D4DE-4E7C-8C9A-EAC7EB7C2E16}" type="pres">
      <dgm:prSet presAssocID="{2F174E40-52B6-4E35-B233-5016E053EE32}" presName="compNode" presStyleCnt="0"/>
      <dgm:spPr/>
    </dgm:pt>
    <dgm:pt modelId="{689EC3FA-E970-461F-B7ED-4E5983BD1253}" type="pres">
      <dgm:prSet presAssocID="{2F174E40-52B6-4E35-B233-5016E053EE32}" presName="iconBgRect" presStyleLbl="bgShp" presStyleIdx="3" presStyleCnt="4"/>
      <dgm:spPr/>
    </dgm:pt>
    <dgm:pt modelId="{F61B65C9-6C69-42CA-A829-DE0D3AC2B091}" type="pres">
      <dgm:prSet presAssocID="{2F174E40-52B6-4E35-B233-5016E053EE3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nowman"/>
        </a:ext>
      </dgm:extLst>
    </dgm:pt>
    <dgm:pt modelId="{F0490E8A-61C7-4328-89D5-B5EE26C8ACC6}" type="pres">
      <dgm:prSet presAssocID="{2F174E40-52B6-4E35-B233-5016E053EE32}" presName="spaceRect" presStyleCnt="0"/>
      <dgm:spPr/>
    </dgm:pt>
    <dgm:pt modelId="{4832CE0F-A20C-4127-B64B-F724432CE909}" type="pres">
      <dgm:prSet presAssocID="{2F174E40-52B6-4E35-B233-5016E053EE32}" presName="textRect" presStyleLbl="revTx" presStyleIdx="3" presStyleCnt="4">
        <dgm:presLayoutVars>
          <dgm:chMax val="1"/>
          <dgm:chPref val="1"/>
        </dgm:presLayoutVars>
      </dgm:prSet>
      <dgm:spPr/>
    </dgm:pt>
  </dgm:ptLst>
  <dgm:cxnLst>
    <dgm:cxn modelId="{1B56DD1E-80AB-476F-B73B-943559315642}" type="presOf" srcId="{19BD9FFC-8125-41A4-9D46-AB8C61659461}" destId="{A00A7E87-B5E2-4003-B824-B336D7B35FCC}" srcOrd="0" destOrd="0" presId="urn:microsoft.com/office/officeart/2018/2/layout/IconCircleList"/>
    <dgm:cxn modelId="{B0C2DC2B-0407-4D8B-9814-50E61BF0353E}" type="presOf" srcId="{72931891-D226-4B3A-A221-5E4513D917E6}" destId="{EF20744A-4450-435E-9B15-C19FE9D267D8}" srcOrd="0" destOrd="0" presId="urn:microsoft.com/office/officeart/2018/2/layout/IconCircleList"/>
    <dgm:cxn modelId="{3716EA55-0C8C-4252-85DC-0235E8A67D67}" srcId="{2E74EB25-53A4-4D18-8A37-6FCC77F81975}" destId="{2F174E40-52B6-4E35-B233-5016E053EE32}" srcOrd="3" destOrd="0" parTransId="{DCD1D8BD-C1B6-4B66-BEF1-2EF07127B681}" sibTransId="{C94CEADA-F540-4F0D-AC8F-1EBFACA189C5}"/>
    <dgm:cxn modelId="{A239E663-F974-4B3D-AAE5-A08A9E973771}" type="presOf" srcId="{2E74EB25-53A4-4D18-8A37-6FCC77F81975}" destId="{348E4BBA-DE91-4E8A-858A-B96940C92F6F}" srcOrd="0" destOrd="0" presId="urn:microsoft.com/office/officeart/2018/2/layout/IconCircleList"/>
    <dgm:cxn modelId="{C226156A-8A31-482E-B97C-095F128320EA}" srcId="{2E74EB25-53A4-4D18-8A37-6FCC77F81975}" destId="{E97C9B91-4632-4E27-A368-EBB74472D00A}" srcOrd="0" destOrd="0" parTransId="{BB95C0BD-E33A-4FB8-AF9E-1EC0D63B63CC}" sibTransId="{72931891-D226-4B3A-A221-5E4513D917E6}"/>
    <dgm:cxn modelId="{4A43956C-B1D0-4A84-A950-01D87854DBE3}" srcId="{2E74EB25-53A4-4D18-8A37-6FCC77F81975}" destId="{E11E7348-75DA-4930-BE11-E2A19955D368}" srcOrd="1" destOrd="0" parTransId="{F422221A-7765-4A8F-BCD0-07644C47C1F4}" sibTransId="{5B52A3B4-2985-4DA5-9CA4-125AC35AD026}"/>
    <dgm:cxn modelId="{C41A84BE-55E1-4496-A348-595773185040}" type="presOf" srcId="{5B52A3B4-2985-4DA5-9CA4-125AC35AD026}" destId="{13343CBB-DD43-4D02-BEF3-28E193CBEE47}" srcOrd="0" destOrd="0" presId="urn:microsoft.com/office/officeart/2018/2/layout/IconCircleList"/>
    <dgm:cxn modelId="{809072C0-9366-4865-BAA1-18AC74162740}" type="presOf" srcId="{E97C9B91-4632-4E27-A368-EBB74472D00A}" destId="{E7BD28D9-2B32-4C5E-8612-B096D30DC540}" srcOrd="0" destOrd="0" presId="urn:microsoft.com/office/officeart/2018/2/layout/IconCircleList"/>
    <dgm:cxn modelId="{FFE8D2CA-16C6-4072-A72D-E97C55328F1D}" type="presOf" srcId="{2F174E40-52B6-4E35-B233-5016E053EE32}" destId="{4832CE0F-A20C-4127-B64B-F724432CE909}" srcOrd="0" destOrd="0" presId="urn:microsoft.com/office/officeart/2018/2/layout/IconCircleList"/>
    <dgm:cxn modelId="{ECEA00DC-762A-4BB8-BE0F-2782E330BBD8}" type="presOf" srcId="{E11E7348-75DA-4930-BE11-E2A19955D368}" destId="{AC4E062A-F1B4-4354-9E57-0D2AEFDEA9E7}" srcOrd="0" destOrd="0" presId="urn:microsoft.com/office/officeart/2018/2/layout/IconCircleList"/>
    <dgm:cxn modelId="{275EADE0-20F3-450E-8968-C4142FE47CBC}" srcId="{2E74EB25-53A4-4D18-8A37-6FCC77F81975}" destId="{1189D134-9EBC-4269-85E2-466D7533F2F0}" srcOrd="2" destOrd="0" parTransId="{13759C3D-1C49-4AFB-BD35-8FE3D4C4A78D}" sibTransId="{19BD9FFC-8125-41A4-9D46-AB8C61659461}"/>
    <dgm:cxn modelId="{1B2642F4-328E-4A0A-8B11-16FE4D0B3048}" type="presOf" srcId="{1189D134-9EBC-4269-85E2-466D7533F2F0}" destId="{704ABEFA-3A65-4A5D-8082-6C81A3DD328C}" srcOrd="0" destOrd="0" presId="urn:microsoft.com/office/officeart/2018/2/layout/IconCircleList"/>
    <dgm:cxn modelId="{0BDF7803-A4DB-49EE-94CF-A2E537486641}" type="presParOf" srcId="{348E4BBA-DE91-4E8A-858A-B96940C92F6F}" destId="{94B2B63A-AC9A-4F8D-A4F1-689E4C84F4C6}" srcOrd="0" destOrd="0" presId="urn:microsoft.com/office/officeart/2018/2/layout/IconCircleList"/>
    <dgm:cxn modelId="{F7794040-6F89-45F8-B1BA-BF8F00851B32}" type="presParOf" srcId="{94B2B63A-AC9A-4F8D-A4F1-689E4C84F4C6}" destId="{0D504134-2FA3-4FBD-AA0D-A5A5F6599B46}" srcOrd="0" destOrd="0" presId="urn:microsoft.com/office/officeart/2018/2/layout/IconCircleList"/>
    <dgm:cxn modelId="{ECC3537F-B51F-471A-BCF1-6C9F0BC7CE1E}" type="presParOf" srcId="{0D504134-2FA3-4FBD-AA0D-A5A5F6599B46}" destId="{B6D7743D-0A1D-4577-94E4-B1F98E67659F}" srcOrd="0" destOrd="0" presId="urn:microsoft.com/office/officeart/2018/2/layout/IconCircleList"/>
    <dgm:cxn modelId="{45F01332-E10A-4CA5-B882-6698756C1E99}" type="presParOf" srcId="{0D504134-2FA3-4FBD-AA0D-A5A5F6599B46}" destId="{6AB71BC9-84AA-4D07-8A76-97F9E9234D4D}" srcOrd="1" destOrd="0" presId="urn:microsoft.com/office/officeart/2018/2/layout/IconCircleList"/>
    <dgm:cxn modelId="{9876487E-2CDA-4A6F-964A-71D8F06F4D05}" type="presParOf" srcId="{0D504134-2FA3-4FBD-AA0D-A5A5F6599B46}" destId="{267921FC-A44B-41E8-A1A8-A667E56E3078}" srcOrd="2" destOrd="0" presId="urn:microsoft.com/office/officeart/2018/2/layout/IconCircleList"/>
    <dgm:cxn modelId="{7243A44B-1606-46D0-BCB9-A055DF068348}" type="presParOf" srcId="{0D504134-2FA3-4FBD-AA0D-A5A5F6599B46}" destId="{E7BD28D9-2B32-4C5E-8612-B096D30DC540}" srcOrd="3" destOrd="0" presId="urn:microsoft.com/office/officeart/2018/2/layout/IconCircleList"/>
    <dgm:cxn modelId="{02636575-0E25-4289-AABD-87C674CBE210}" type="presParOf" srcId="{94B2B63A-AC9A-4F8D-A4F1-689E4C84F4C6}" destId="{EF20744A-4450-435E-9B15-C19FE9D267D8}" srcOrd="1" destOrd="0" presId="urn:microsoft.com/office/officeart/2018/2/layout/IconCircleList"/>
    <dgm:cxn modelId="{DCF56CFD-3C4C-4E40-9D78-A171FA85BA65}" type="presParOf" srcId="{94B2B63A-AC9A-4F8D-A4F1-689E4C84F4C6}" destId="{9DD14942-E75B-462C-993D-86B103E55CC8}" srcOrd="2" destOrd="0" presId="urn:microsoft.com/office/officeart/2018/2/layout/IconCircleList"/>
    <dgm:cxn modelId="{E3D29CBD-5AE3-4DE0-9D18-4D621FDFC3F4}" type="presParOf" srcId="{9DD14942-E75B-462C-993D-86B103E55CC8}" destId="{35831CD3-0DAE-4EE2-B695-17C35E8DD512}" srcOrd="0" destOrd="0" presId="urn:microsoft.com/office/officeart/2018/2/layout/IconCircleList"/>
    <dgm:cxn modelId="{F5809807-E33E-4874-977A-3012CB5E8796}" type="presParOf" srcId="{9DD14942-E75B-462C-993D-86B103E55CC8}" destId="{E9FA4B57-746E-4317-8477-742269B71C53}" srcOrd="1" destOrd="0" presId="urn:microsoft.com/office/officeart/2018/2/layout/IconCircleList"/>
    <dgm:cxn modelId="{0C4C57D4-D8EB-4BE3-B7FC-A609CDBC6B57}" type="presParOf" srcId="{9DD14942-E75B-462C-993D-86B103E55CC8}" destId="{90042F38-0994-4F7A-850D-AD363C604975}" srcOrd="2" destOrd="0" presId="urn:microsoft.com/office/officeart/2018/2/layout/IconCircleList"/>
    <dgm:cxn modelId="{71F7C227-7DAB-454A-9A11-7BA39E398881}" type="presParOf" srcId="{9DD14942-E75B-462C-993D-86B103E55CC8}" destId="{AC4E062A-F1B4-4354-9E57-0D2AEFDEA9E7}" srcOrd="3" destOrd="0" presId="urn:microsoft.com/office/officeart/2018/2/layout/IconCircleList"/>
    <dgm:cxn modelId="{66B9D2D0-7CF3-427E-BAB2-3B2182F76CB9}" type="presParOf" srcId="{94B2B63A-AC9A-4F8D-A4F1-689E4C84F4C6}" destId="{13343CBB-DD43-4D02-BEF3-28E193CBEE47}" srcOrd="3" destOrd="0" presId="urn:microsoft.com/office/officeart/2018/2/layout/IconCircleList"/>
    <dgm:cxn modelId="{A1AD63A5-6DCC-4DE6-A859-DCDD48114860}" type="presParOf" srcId="{94B2B63A-AC9A-4F8D-A4F1-689E4C84F4C6}" destId="{AFF07C7A-73FA-44CC-ABEC-F28E54EE10B6}" srcOrd="4" destOrd="0" presId="urn:microsoft.com/office/officeart/2018/2/layout/IconCircleList"/>
    <dgm:cxn modelId="{FF1C55CF-CB2D-4C78-8421-FED528BC1617}" type="presParOf" srcId="{AFF07C7A-73FA-44CC-ABEC-F28E54EE10B6}" destId="{BBD27B7B-7515-429C-9A58-BB40BAB5B75D}" srcOrd="0" destOrd="0" presId="urn:microsoft.com/office/officeart/2018/2/layout/IconCircleList"/>
    <dgm:cxn modelId="{A1616002-EBFC-4298-8059-BB26E1A59891}" type="presParOf" srcId="{AFF07C7A-73FA-44CC-ABEC-F28E54EE10B6}" destId="{A9E31636-F92C-426D-BFF9-9B37C1A87CC5}" srcOrd="1" destOrd="0" presId="urn:microsoft.com/office/officeart/2018/2/layout/IconCircleList"/>
    <dgm:cxn modelId="{B3EC8BAA-5881-4DCA-8DCE-B2E5A3C0D14C}" type="presParOf" srcId="{AFF07C7A-73FA-44CC-ABEC-F28E54EE10B6}" destId="{A31B962E-0BBE-4BC0-8A8D-BE7338FD1762}" srcOrd="2" destOrd="0" presId="urn:microsoft.com/office/officeart/2018/2/layout/IconCircleList"/>
    <dgm:cxn modelId="{65F2FBDB-A131-4B90-A09F-E19C4604BD72}" type="presParOf" srcId="{AFF07C7A-73FA-44CC-ABEC-F28E54EE10B6}" destId="{704ABEFA-3A65-4A5D-8082-6C81A3DD328C}" srcOrd="3" destOrd="0" presId="urn:microsoft.com/office/officeart/2018/2/layout/IconCircleList"/>
    <dgm:cxn modelId="{195C3521-ABBC-45EA-ABE6-69B900B77E6F}" type="presParOf" srcId="{94B2B63A-AC9A-4F8D-A4F1-689E4C84F4C6}" destId="{A00A7E87-B5E2-4003-B824-B336D7B35FCC}" srcOrd="5" destOrd="0" presId="urn:microsoft.com/office/officeart/2018/2/layout/IconCircleList"/>
    <dgm:cxn modelId="{29D964E9-E8A6-497D-9C86-8AFD09FB615B}" type="presParOf" srcId="{94B2B63A-AC9A-4F8D-A4F1-689E4C84F4C6}" destId="{8C6AFA92-D4DE-4E7C-8C9A-EAC7EB7C2E16}" srcOrd="6" destOrd="0" presId="urn:microsoft.com/office/officeart/2018/2/layout/IconCircleList"/>
    <dgm:cxn modelId="{1FA98A1E-1145-48C8-9F10-BD2717EBBA8D}" type="presParOf" srcId="{8C6AFA92-D4DE-4E7C-8C9A-EAC7EB7C2E16}" destId="{689EC3FA-E970-461F-B7ED-4E5983BD1253}" srcOrd="0" destOrd="0" presId="urn:microsoft.com/office/officeart/2018/2/layout/IconCircleList"/>
    <dgm:cxn modelId="{F1CDB272-6E0D-499C-AA11-9B36C6F0C465}" type="presParOf" srcId="{8C6AFA92-D4DE-4E7C-8C9A-EAC7EB7C2E16}" destId="{F61B65C9-6C69-42CA-A829-DE0D3AC2B091}" srcOrd="1" destOrd="0" presId="urn:microsoft.com/office/officeart/2018/2/layout/IconCircleList"/>
    <dgm:cxn modelId="{08FA961C-DABE-4D2C-8215-B106F8423A9D}" type="presParOf" srcId="{8C6AFA92-D4DE-4E7C-8C9A-EAC7EB7C2E16}" destId="{F0490E8A-61C7-4328-89D5-B5EE26C8ACC6}" srcOrd="2" destOrd="0" presId="urn:microsoft.com/office/officeart/2018/2/layout/IconCircleList"/>
    <dgm:cxn modelId="{5811E8F7-4B66-44D9-8EA5-5C5EAB9612CD}" type="presParOf" srcId="{8C6AFA92-D4DE-4E7C-8C9A-EAC7EB7C2E16}" destId="{4832CE0F-A20C-4127-B64B-F724432CE90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D55987-3EE5-430B-B9F4-049965ECADFE}"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89EF76E-DC71-45A0-B1D4-73422B1A4320}">
      <dgm:prSet/>
      <dgm:spPr/>
      <dgm:t>
        <a:bodyPr/>
        <a:lstStyle/>
        <a:p>
          <a:pPr>
            <a:lnSpc>
              <a:spcPct val="100000"/>
            </a:lnSpc>
          </a:pPr>
          <a:r>
            <a:rPr lang="en-CA" b="1" i="0"/>
            <a:t>Spring:</a:t>
          </a:r>
          <a:r>
            <a:rPr lang="en-CA" b="0" i="0"/>
            <a:t> September 21 to December 20</a:t>
          </a:r>
          <a:endParaRPr lang="en-US"/>
        </a:p>
      </dgm:t>
    </dgm:pt>
    <dgm:pt modelId="{95FBE88E-5AC9-4474-847E-E8390D2DCBCB}" type="parTrans" cxnId="{AB2588C2-750C-4297-983D-CB8588306EEB}">
      <dgm:prSet/>
      <dgm:spPr/>
      <dgm:t>
        <a:bodyPr/>
        <a:lstStyle/>
        <a:p>
          <a:endParaRPr lang="en-US"/>
        </a:p>
      </dgm:t>
    </dgm:pt>
    <dgm:pt modelId="{F2D88951-53C2-4AFF-AF48-309E780E2465}" type="sibTrans" cxnId="{AB2588C2-750C-4297-983D-CB8588306EEB}">
      <dgm:prSet/>
      <dgm:spPr/>
      <dgm:t>
        <a:bodyPr/>
        <a:lstStyle/>
        <a:p>
          <a:pPr>
            <a:lnSpc>
              <a:spcPct val="100000"/>
            </a:lnSpc>
          </a:pPr>
          <a:endParaRPr lang="en-US"/>
        </a:p>
      </dgm:t>
    </dgm:pt>
    <dgm:pt modelId="{D74EE405-E349-4602-94B7-F71D298F27EE}">
      <dgm:prSet/>
      <dgm:spPr/>
      <dgm:t>
        <a:bodyPr/>
        <a:lstStyle/>
        <a:p>
          <a:pPr>
            <a:lnSpc>
              <a:spcPct val="100000"/>
            </a:lnSpc>
          </a:pPr>
          <a:r>
            <a:rPr lang="en-CA" b="1" i="0"/>
            <a:t>Summer:</a:t>
          </a:r>
          <a:r>
            <a:rPr lang="en-CA" b="0" i="0"/>
            <a:t> December 21 to March 20</a:t>
          </a:r>
          <a:endParaRPr lang="en-US"/>
        </a:p>
      </dgm:t>
    </dgm:pt>
    <dgm:pt modelId="{BCDDE40B-5102-46E9-BBA5-B099DE5386D0}" type="parTrans" cxnId="{C1150E34-31AA-4C9C-93D1-2A3E0A5CFCF1}">
      <dgm:prSet/>
      <dgm:spPr/>
      <dgm:t>
        <a:bodyPr/>
        <a:lstStyle/>
        <a:p>
          <a:endParaRPr lang="en-US"/>
        </a:p>
      </dgm:t>
    </dgm:pt>
    <dgm:pt modelId="{90C91F40-3A65-4869-99AD-FFB3FD188234}" type="sibTrans" cxnId="{C1150E34-31AA-4C9C-93D1-2A3E0A5CFCF1}">
      <dgm:prSet/>
      <dgm:spPr/>
      <dgm:t>
        <a:bodyPr/>
        <a:lstStyle/>
        <a:p>
          <a:pPr>
            <a:lnSpc>
              <a:spcPct val="100000"/>
            </a:lnSpc>
          </a:pPr>
          <a:endParaRPr lang="en-US"/>
        </a:p>
      </dgm:t>
    </dgm:pt>
    <dgm:pt modelId="{2F959C5A-DEAB-464E-8570-4268F3E329C3}">
      <dgm:prSet/>
      <dgm:spPr/>
      <dgm:t>
        <a:bodyPr/>
        <a:lstStyle/>
        <a:p>
          <a:pPr>
            <a:lnSpc>
              <a:spcPct val="100000"/>
            </a:lnSpc>
          </a:pPr>
          <a:r>
            <a:rPr lang="en-CA" b="1" i="0"/>
            <a:t>Autumn:</a:t>
          </a:r>
          <a:r>
            <a:rPr lang="en-CA" b="0" i="0"/>
            <a:t> March 21 to June 20</a:t>
          </a:r>
          <a:endParaRPr lang="en-US"/>
        </a:p>
      </dgm:t>
    </dgm:pt>
    <dgm:pt modelId="{CDF6FA2B-0ADE-47AF-B673-32854C0E9E2B}" type="parTrans" cxnId="{C66FA87D-CA71-42ED-B60E-A6D38ADF176E}">
      <dgm:prSet/>
      <dgm:spPr/>
      <dgm:t>
        <a:bodyPr/>
        <a:lstStyle/>
        <a:p>
          <a:endParaRPr lang="en-US"/>
        </a:p>
      </dgm:t>
    </dgm:pt>
    <dgm:pt modelId="{2983B41C-8286-4E6E-82A6-75E565B0EA72}" type="sibTrans" cxnId="{C66FA87D-CA71-42ED-B60E-A6D38ADF176E}">
      <dgm:prSet/>
      <dgm:spPr/>
      <dgm:t>
        <a:bodyPr/>
        <a:lstStyle/>
        <a:p>
          <a:pPr>
            <a:lnSpc>
              <a:spcPct val="100000"/>
            </a:lnSpc>
          </a:pPr>
          <a:endParaRPr lang="en-US"/>
        </a:p>
      </dgm:t>
    </dgm:pt>
    <dgm:pt modelId="{6765DBEF-6266-4C67-B668-31E9F0B8117C}">
      <dgm:prSet/>
      <dgm:spPr/>
      <dgm:t>
        <a:bodyPr/>
        <a:lstStyle/>
        <a:p>
          <a:pPr>
            <a:lnSpc>
              <a:spcPct val="100000"/>
            </a:lnSpc>
          </a:pPr>
          <a:r>
            <a:rPr lang="en-CA" b="1" i="0"/>
            <a:t>Winter:</a:t>
          </a:r>
          <a:r>
            <a:rPr lang="en-CA" b="0" i="0"/>
            <a:t> June 21 to September 20</a:t>
          </a:r>
          <a:endParaRPr lang="en-US"/>
        </a:p>
      </dgm:t>
    </dgm:pt>
    <dgm:pt modelId="{57BBC108-0F92-4DC5-8ED6-D855B2478240}" type="parTrans" cxnId="{294DCCD0-30CE-41F5-A287-75008590A166}">
      <dgm:prSet/>
      <dgm:spPr/>
      <dgm:t>
        <a:bodyPr/>
        <a:lstStyle/>
        <a:p>
          <a:endParaRPr lang="en-US"/>
        </a:p>
      </dgm:t>
    </dgm:pt>
    <dgm:pt modelId="{91478492-1FAC-4AA5-BEDF-448F992ECED7}" type="sibTrans" cxnId="{294DCCD0-30CE-41F5-A287-75008590A166}">
      <dgm:prSet/>
      <dgm:spPr/>
      <dgm:t>
        <a:bodyPr/>
        <a:lstStyle/>
        <a:p>
          <a:endParaRPr lang="en-US"/>
        </a:p>
      </dgm:t>
    </dgm:pt>
    <dgm:pt modelId="{1FAF96EA-528C-41E2-A09A-E378E3E538F4}" type="pres">
      <dgm:prSet presAssocID="{B8D55987-3EE5-430B-B9F4-049965ECADFE}" presName="root" presStyleCnt="0">
        <dgm:presLayoutVars>
          <dgm:dir/>
          <dgm:resizeHandles val="exact"/>
        </dgm:presLayoutVars>
      </dgm:prSet>
      <dgm:spPr/>
    </dgm:pt>
    <dgm:pt modelId="{27A7903A-BABD-4FF0-8BE4-F444D8F01B34}" type="pres">
      <dgm:prSet presAssocID="{B8D55987-3EE5-430B-B9F4-049965ECADFE}" presName="container" presStyleCnt="0">
        <dgm:presLayoutVars>
          <dgm:dir/>
          <dgm:resizeHandles val="exact"/>
        </dgm:presLayoutVars>
      </dgm:prSet>
      <dgm:spPr/>
    </dgm:pt>
    <dgm:pt modelId="{8909FFBE-ABC5-4CD9-801E-62977F560A13}" type="pres">
      <dgm:prSet presAssocID="{F89EF76E-DC71-45A0-B1D4-73422B1A4320}" presName="compNode" presStyleCnt="0"/>
      <dgm:spPr/>
    </dgm:pt>
    <dgm:pt modelId="{40046CA3-9AEB-4185-B6DD-490831663B98}" type="pres">
      <dgm:prSet presAssocID="{F89EF76E-DC71-45A0-B1D4-73422B1A4320}" presName="iconBgRect" presStyleLbl="bgShp" presStyleIdx="0" presStyleCnt="4"/>
      <dgm:spPr/>
    </dgm:pt>
    <dgm:pt modelId="{CFF1A280-00C3-45CB-BCB0-D1AA8A1C0E61}" type="pres">
      <dgm:prSet presAssocID="{F89EF76E-DC71-45A0-B1D4-73422B1A432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ick"/>
        </a:ext>
      </dgm:extLst>
    </dgm:pt>
    <dgm:pt modelId="{FBD6E94A-18FD-4A89-B241-264E278A4236}" type="pres">
      <dgm:prSet presAssocID="{F89EF76E-DC71-45A0-B1D4-73422B1A4320}" presName="spaceRect" presStyleCnt="0"/>
      <dgm:spPr/>
    </dgm:pt>
    <dgm:pt modelId="{922BAF49-56BA-4FF5-B182-0A34DE74ED7D}" type="pres">
      <dgm:prSet presAssocID="{F89EF76E-DC71-45A0-B1D4-73422B1A4320}" presName="textRect" presStyleLbl="revTx" presStyleIdx="0" presStyleCnt="4">
        <dgm:presLayoutVars>
          <dgm:chMax val="1"/>
          <dgm:chPref val="1"/>
        </dgm:presLayoutVars>
      </dgm:prSet>
      <dgm:spPr/>
    </dgm:pt>
    <dgm:pt modelId="{FF700A42-160A-4F98-B99B-72BB1E0171D9}" type="pres">
      <dgm:prSet presAssocID="{F2D88951-53C2-4AFF-AF48-309E780E2465}" presName="sibTrans" presStyleLbl="sibTrans2D1" presStyleIdx="0" presStyleCnt="0"/>
      <dgm:spPr/>
    </dgm:pt>
    <dgm:pt modelId="{B1CF8FFC-A9F6-4C6D-AE21-82CD6C4AAA7B}" type="pres">
      <dgm:prSet presAssocID="{D74EE405-E349-4602-94B7-F71D298F27EE}" presName="compNode" presStyleCnt="0"/>
      <dgm:spPr/>
    </dgm:pt>
    <dgm:pt modelId="{DD2E7AB9-D18D-44ED-86B7-E48CFE827C2D}" type="pres">
      <dgm:prSet presAssocID="{D74EE405-E349-4602-94B7-F71D298F27EE}" presName="iconBgRect" presStyleLbl="bgShp" presStyleIdx="1" presStyleCnt="4"/>
      <dgm:spPr/>
    </dgm:pt>
    <dgm:pt modelId="{BC7500D1-FD9F-48B0-B2CB-4CC6C58FF182}" type="pres">
      <dgm:prSet presAssocID="{D74EE405-E349-4602-94B7-F71D298F27E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each umbrella"/>
        </a:ext>
      </dgm:extLst>
    </dgm:pt>
    <dgm:pt modelId="{E1975A63-BBA8-46FC-8704-DA9B83B2BB74}" type="pres">
      <dgm:prSet presAssocID="{D74EE405-E349-4602-94B7-F71D298F27EE}" presName="spaceRect" presStyleCnt="0"/>
      <dgm:spPr/>
    </dgm:pt>
    <dgm:pt modelId="{62B43161-9A22-4E3F-82A9-3A43C682258D}" type="pres">
      <dgm:prSet presAssocID="{D74EE405-E349-4602-94B7-F71D298F27EE}" presName="textRect" presStyleLbl="revTx" presStyleIdx="1" presStyleCnt="4">
        <dgm:presLayoutVars>
          <dgm:chMax val="1"/>
          <dgm:chPref val="1"/>
        </dgm:presLayoutVars>
      </dgm:prSet>
      <dgm:spPr/>
    </dgm:pt>
    <dgm:pt modelId="{DD5D3821-FAEA-4CDB-A5E2-07D9F8063D06}" type="pres">
      <dgm:prSet presAssocID="{90C91F40-3A65-4869-99AD-FFB3FD188234}" presName="sibTrans" presStyleLbl="sibTrans2D1" presStyleIdx="0" presStyleCnt="0"/>
      <dgm:spPr/>
    </dgm:pt>
    <dgm:pt modelId="{CDCA1C44-048D-4031-A157-92446617E13F}" type="pres">
      <dgm:prSet presAssocID="{2F959C5A-DEAB-464E-8570-4268F3E329C3}" presName="compNode" presStyleCnt="0"/>
      <dgm:spPr/>
    </dgm:pt>
    <dgm:pt modelId="{F31C2A68-EC1F-4942-AEB0-370E3BD4A783}" type="pres">
      <dgm:prSet presAssocID="{2F959C5A-DEAB-464E-8570-4268F3E329C3}" presName="iconBgRect" presStyleLbl="bgShp" presStyleIdx="2" presStyleCnt="4"/>
      <dgm:spPr/>
    </dgm:pt>
    <dgm:pt modelId="{2132CD5E-720D-4D3E-A1B7-84FAAE5C436B}" type="pres">
      <dgm:prSet presAssocID="{2F959C5A-DEAB-464E-8570-4268F3E329C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umpkin"/>
        </a:ext>
      </dgm:extLst>
    </dgm:pt>
    <dgm:pt modelId="{8FAB0F7B-57BF-4C65-A5FE-7F18E83E274D}" type="pres">
      <dgm:prSet presAssocID="{2F959C5A-DEAB-464E-8570-4268F3E329C3}" presName="spaceRect" presStyleCnt="0"/>
      <dgm:spPr/>
    </dgm:pt>
    <dgm:pt modelId="{CFEB7652-DC28-4A9F-A900-8E3B747D14B2}" type="pres">
      <dgm:prSet presAssocID="{2F959C5A-DEAB-464E-8570-4268F3E329C3}" presName="textRect" presStyleLbl="revTx" presStyleIdx="2" presStyleCnt="4">
        <dgm:presLayoutVars>
          <dgm:chMax val="1"/>
          <dgm:chPref val="1"/>
        </dgm:presLayoutVars>
      </dgm:prSet>
      <dgm:spPr/>
    </dgm:pt>
    <dgm:pt modelId="{1AD6D01B-5FCF-48C1-A1C8-3508291F9862}" type="pres">
      <dgm:prSet presAssocID="{2983B41C-8286-4E6E-82A6-75E565B0EA72}" presName="sibTrans" presStyleLbl="sibTrans2D1" presStyleIdx="0" presStyleCnt="0"/>
      <dgm:spPr/>
    </dgm:pt>
    <dgm:pt modelId="{4F8D0E1A-D976-4B46-919C-A41FB77FD5A7}" type="pres">
      <dgm:prSet presAssocID="{6765DBEF-6266-4C67-B668-31E9F0B8117C}" presName="compNode" presStyleCnt="0"/>
      <dgm:spPr/>
    </dgm:pt>
    <dgm:pt modelId="{C4B7BD04-5BEE-4350-BBFB-3C3CBEB3E923}" type="pres">
      <dgm:prSet presAssocID="{6765DBEF-6266-4C67-B668-31E9F0B8117C}" presName="iconBgRect" presStyleLbl="bgShp" presStyleIdx="3" presStyleCnt="4"/>
      <dgm:spPr/>
    </dgm:pt>
    <dgm:pt modelId="{5321279B-7196-422F-8834-AAABC019E363}" type="pres">
      <dgm:prSet presAssocID="{6765DBEF-6266-4C67-B668-31E9F0B8117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nowman"/>
        </a:ext>
      </dgm:extLst>
    </dgm:pt>
    <dgm:pt modelId="{335C12D4-28DA-4A88-9E6A-CC1DB77CE79A}" type="pres">
      <dgm:prSet presAssocID="{6765DBEF-6266-4C67-B668-31E9F0B8117C}" presName="spaceRect" presStyleCnt="0"/>
      <dgm:spPr/>
    </dgm:pt>
    <dgm:pt modelId="{DA47ED65-A23B-417D-AAD4-4E6AC40F1F35}" type="pres">
      <dgm:prSet presAssocID="{6765DBEF-6266-4C67-B668-31E9F0B8117C}" presName="textRect" presStyleLbl="revTx" presStyleIdx="3" presStyleCnt="4">
        <dgm:presLayoutVars>
          <dgm:chMax val="1"/>
          <dgm:chPref val="1"/>
        </dgm:presLayoutVars>
      </dgm:prSet>
      <dgm:spPr/>
    </dgm:pt>
  </dgm:ptLst>
  <dgm:cxnLst>
    <dgm:cxn modelId="{D507502A-63C4-48FD-A7E0-2BA06150DD60}" type="presOf" srcId="{2F959C5A-DEAB-464E-8570-4268F3E329C3}" destId="{CFEB7652-DC28-4A9F-A900-8E3B747D14B2}" srcOrd="0" destOrd="0" presId="urn:microsoft.com/office/officeart/2018/2/layout/IconCircleList"/>
    <dgm:cxn modelId="{C1150E34-31AA-4C9C-93D1-2A3E0A5CFCF1}" srcId="{B8D55987-3EE5-430B-B9F4-049965ECADFE}" destId="{D74EE405-E349-4602-94B7-F71D298F27EE}" srcOrd="1" destOrd="0" parTransId="{BCDDE40B-5102-46E9-BBA5-B099DE5386D0}" sibTransId="{90C91F40-3A65-4869-99AD-FFB3FD188234}"/>
    <dgm:cxn modelId="{BA27E937-B184-43D4-BD58-F7CAFC03AD05}" type="presOf" srcId="{F89EF76E-DC71-45A0-B1D4-73422B1A4320}" destId="{922BAF49-56BA-4FF5-B182-0A34DE74ED7D}" srcOrd="0" destOrd="0" presId="urn:microsoft.com/office/officeart/2018/2/layout/IconCircleList"/>
    <dgm:cxn modelId="{2F90B23D-97F9-46F5-916E-147FAA5AFFD8}" type="presOf" srcId="{2983B41C-8286-4E6E-82A6-75E565B0EA72}" destId="{1AD6D01B-5FCF-48C1-A1C8-3508291F9862}" srcOrd="0" destOrd="0" presId="urn:microsoft.com/office/officeart/2018/2/layout/IconCircleList"/>
    <dgm:cxn modelId="{8D2B6E44-5BAF-4A06-BC40-85E3A1EEA2C4}" type="presOf" srcId="{F2D88951-53C2-4AFF-AF48-309E780E2465}" destId="{FF700A42-160A-4F98-B99B-72BB1E0171D9}" srcOrd="0" destOrd="0" presId="urn:microsoft.com/office/officeart/2018/2/layout/IconCircleList"/>
    <dgm:cxn modelId="{01EAF74D-F460-4639-B602-68C9B6A14D49}" type="presOf" srcId="{6765DBEF-6266-4C67-B668-31E9F0B8117C}" destId="{DA47ED65-A23B-417D-AAD4-4E6AC40F1F35}" srcOrd="0" destOrd="0" presId="urn:microsoft.com/office/officeart/2018/2/layout/IconCircleList"/>
    <dgm:cxn modelId="{C66FA87D-CA71-42ED-B60E-A6D38ADF176E}" srcId="{B8D55987-3EE5-430B-B9F4-049965ECADFE}" destId="{2F959C5A-DEAB-464E-8570-4268F3E329C3}" srcOrd="2" destOrd="0" parTransId="{CDF6FA2B-0ADE-47AF-B673-32854C0E9E2B}" sibTransId="{2983B41C-8286-4E6E-82A6-75E565B0EA72}"/>
    <dgm:cxn modelId="{C31A4EB4-1B60-47A9-A1D7-634E483D0296}" type="presOf" srcId="{B8D55987-3EE5-430B-B9F4-049965ECADFE}" destId="{1FAF96EA-528C-41E2-A09A-E378E3E538F4}" srcOrd="0" destOrd="0" presId="urn:microsoft.com/office/officeart/2018/2/layout/IconCircleList"/>
    <dgm:cxn modelId="{AB2588C2-750C-4297-983D-CB8588306EEB}" srcId="{B8D55987-3EE5-430B-B9F4-049965ECADFE}" destId="{F89EF76E-DC71-45A0-B1D4-73422B1A4320}" srcOrd="0" destOrd="0" parTransId="{95FBE88E-5AC9-4474-847E-E8390D2DCBCB}" sibTransId="{F2D88951-53C2-4AFF-AF48-309E780E2465}"/>
    <dgm:cxn modelId="{294DCCD0-30CE-41F5-A287-75008590A166}" srcId="{B8D55987-3EE5-430B-B9F4-049965ECADFE}" destId="{6765DBEF-6266-4C67-B668-31E9F0B8117C}" srcOrd="3" destOrd="0" parTransId="{57BBC108-0F92-4DC5-8ED6-D855B2478240}" sibTransId="{91478492-1FAC-4AA5-BEDF-448F992ECED7}"/>
    <dgm:cxn modelId="{C2C2AFE6-8FDB-40A0-9CA1-A40859E9D24D}" type="presOf" srcId="{90C91F40-3A65-4869-99AD-FFB3FD188234}" destId="{DD5D3821-FAEA-4CDB-A5E2-07D9F8063D06}" srcOrd="0" destOrd="0" presId="urn:microsoft.com/office/officeart/2018/2/layout/IconCircleList"/>
    <dgm:cxn modelId="{244B9CFE-6913-44A7-B20B-890E9B90D8AB}" type="presOf" srcId="{D74EE405-E349-4602-94B7-F71D298F27EE}" destId="{62B43161-9A22-4E3F-82A9-3A43C682258D}" srcOrd="0" destOrd="0" presId="urn:microsoft.com/office/officeart/2018/2/layout/IconCircleList"/>
    <dgm:cxn modelId="{F45ACC9C-13A9-4839-85E3-72878C8E73D1}" type="presParOf" srcId="{1FAF96EA-528C-41E2-A09A-E378E3E538F4}" destId="{27A7903A-BABD-4FF0-8BE4-F444D8F01B34}" srcOrd="0" destOrd="0" presId="urn:microsoft.com/office/officeart/2018/2/layout/IconCircleList"/>
    <dgm:cxn modelId="{9E6E9DBD-411F-4D10-A1DB-63F67D81CF42}" type="presParOf" srcId="{27A7903A-BABD-4FF0-8BE4-F444D8F01B34}" destId="{8909FFBE-ABC5-4CD9-801E-62977F560A13}" srcOrd="0" destOrd="0" presId="urn:microsoft.com/office/officeart/2018/2/layout/IconCircleList"/>
    <dgm:cxn modelId="{A7054388-347C-4438-B704-AA53848F211F}" type="presParOf" srcId="{8909FFBE-ABC5-4CD9-801E-62977F560A13}" destId="{40046CA3-9AEB-4185-B6DD-490831663B98}" srcOrd="0" destOrd="0" presId="urn:microsoft.com/office/officeart/2018/2/layout/IconCircleList"/>
    <dgm:cxn modelId="{C36525F2-8671-4B63-8210-13CD61555586}" type="presParOf" srcId="{8909FFBE-ABC5-4CD9-801E-62977F560A13}" destId="{CFF1A280-00C3-45CB-BCB0-D1AA8A1C0E61}" srcOrd="1" destOrd="0" presId="urn:microsoft.com/office/officeart/2018/2/layout/IconCircleList"/>
    <dgm:cxn modelId="{CE01DC89-94AD-43A0-95BA-F90529D63B2E}" type="presParOf" srcId="{8909FFBE-ABC5-4CD9-801E-62977F560A13}" destId="{FBD6E94A-18FD-4A89-B241-264E278A4236}" srcOrd="2" destOrd="0" presId="urn:microsoft.com/office/officeart/2018/2/layout/IconCircleList"/>
    <dgm:cxn modelId="{B68567AF-4AA8-4BD1-981E-D222B487A0AD}" type="presParOf" srcId="{8909FFBE-ABC5-4CD9-801E-62977F560A13}" destId="{922BAF49-56BA-4FF5-B182-0A34DE74ED7D}" srcOrd="3" destOrd="0" presId="urn:microsoft.com/office/officeart/2018/2/layout/IconCircleList"/>
    <dgm:cxn modelId="{AF315901-6E96-4B19-83A6-1984BF7DCFEE}" type="presParOf" srcId="{27A7903A-BABD-4FF0-8BE4-F444D8F01B34}" destId="{FF700A42-160A-4F98-B99B-72BB1E0171D9}" srcOrd="1" destOrd="0" presId="urn:microsoft.com/office/officeart/2018/2/layout/IconCircleList"/>
    <dgm:cxn modelId="{5C584A33-631E-4E3E-928D-888521046953}" type="presParOf" srcId="{27A7903A-BABD-4FF0-8BE4-F444D8F01B34}" destId="{B1CF8FFC-A9F6-4C6D-AE21-82CD6C4AAA7B}" srcOrd="2" destOrd="0" presId="urn:microsoft.com/office/officeart/2018/2/layout/IconCircleList"/>
    <dgm:cxn modelId="{2A7C6575-82AA-49F8-A01C-23EF62B73713}" type="presParOf" srcId="{B1CF8FFC-A9F6-4C6D-AE21-82CD6C4AAA7B}" destId="{DD2E7AB9-D18D-44ED-86B7-E48CFE827C2D}" srcOrd="0" destOrd="0" presId="urn:microsoft.com/office/officeart/2018/2/layout/IconCircleList"/>
    <dgm:cxn modelId="{1D24835A-CCEA-497B-B0A3-4CAF6F7F38F1}" type="presParOf" srcId="{B1CF8FFC-A9F6-4C6D-AE21-82CD6C4AAA7B}" destId="{BC7500D1-FD9F-48B0-B2CB-4CC6C58FF182}" srcOrd="1" destOrd="0" presId="urn:microsoft.com/office/officeart/2018/2/layout/IconCircleList"/>
    <dgm:cxn modelId="{680222D9-295A-4E2F-9E89-A6ACD0915930}" type="presParOf" srcId="{B1CF8FFC-A9F6-4C6D-AE21-82CD6C4AAA7B}" destId="{E1975A63-BBA8-46FC-8704-DA9B83B2BB74}" srcOrd="2" destOrd="0" presId="urn:microsoft.com/office/officeart/2018/2/layout/IconCircleList"/>
    <dgm:cxn modelId="{2495F022-C527-4645-AE8A-F1D08D86E3D2}" type="presParOf" srcId="{B1CF8FFC-A9F6-4C6D-AE21-82CD6C4AAA7B}" destId="{62B43161-9A22-4E3F-82A9-3A43C682258D}" srcOrd="3" destOrd="0" presId="urn:microsoft.com/office/officeart/2018/2/layout/IconCircleList"/>
    <dgm:cxn modelId="{A6C47898-5AAA-4F9B-9CF2-7D34CAE2069B}" type="presParOf" srcId="{27A7903A-BABD-4FF0-8BE4-F444D8F01B34}" destId="{DD5D3821-FAEA-4CDB-A5E2-07D9F8063D06}" srcOrd="3" destOrd="0" presId="urn:microsoft.com/office/officeart/2018/2/layout/IconCircleList"/>
    <dgm:cxn modelId="{09D29CC3-ABA2-46E5-ACD7-096B8166D523}" type="presParOf" srcId="{27A7903A-BABD-4FF0-8BE4-F444D8F01B34}" destId="{CDCA1C44-048D-4031-A157-92446617E13F}" srcOrd="4" destOrd="0" presId="urn:microsoft.com/office/officeart/2018/2/layout/IconCircleList"/>
    <dgm:cxn modelId="{CCD45346-2E32-4B90-B01A-34EA5C3AFE94}" type="presParOf" srcId="{CDCA1C44-048D-4031-A157-92446617E13F}" destId="{F31C2A68-EC1F-4942-AEB0-370E3BD4A783}" srcOrd="0" destOrd="0" presId="urn:microsoft.com/office/officeart/2018/2/layout/IconCircleList"/>
    <dgm:cxn modelId="{0C71FA7A-4EC2-4002-9272-6B4CEDECA4E6}" type="presParOf" srcId="{CDCA1C44-048D-4031-A157-92446617E13F}" destId="{2132CD5E-720D-4D3E-A1B7-84FAAE5C436B}" srcOrd="1" destOrd="0" presId="urn:microsoft.com/office/officeart/2018/2/layout/IconCircleList"/>
    <dgm:cxn modelId="{8DA4FB6F-AFAA-4033-9A70-02FC4B3392E4}" type="presParOf" srcId="{CDCA1C44-048D-4031-A157-92446617E13F}" destId="{8FAB0F7B-57BF-4C65-A5FE-7F18E83E274D}" srcOrd="2" destOrd="0" presId="urn:microsoft.com/office/officeart/2018/2/layout/IconCircleList"/>
    <dgm:cxn modelId="{14CCA735-A856-4548-ADCE-01474EE51867}" type="presParOf" srcId="{CDCA1C44-048D-4031-A157-92446617E13F}" destId="{CFEB7652-DC28-4A9F-A900-8E3B747D14B2}" srcOrd="3" destOrd="0" presId="urn:microsoft.com/office/officeart/2018/2/layout/IconCircleList"/>
    <dgm:cxn modelId="{6ED7E0E0-B12F-4191-AFA1-0FEB37BAB34D}" type="presParOf" srcId="{27A7903A-BABD-4FF0-8BE4-F444D8F01B34}" destId="{1AD6D01B-5FCF-48C1-A1C8-3508291F9862}" srcOrd="5" destOrd="0" presId="urn:microsoft.com/office/officeart/2018/2/layout/IconCircleList"/>
    <dgm:cxn modelId="{2681CD8A-D85D-42AA-85D6-0674CECC1A30}" type="presParOf" srcId="{27A7903A-BABD-4FF0-8BE4-F444D8F01B34}" destId="{4F8D0E1A-D976-4B46-919C-A41FB77FD5A7}" srcOrd="6" destOrd="0" presId="urn:microsoft.com/office/officeart/2018/2/layout/IconCircleList"/>
    <dgm:cxn modelId="{37AD600E-756D-46A0-A3B0-ECA1364512B6}" type="presParOf" srcId="{4F8D0E1A-D976-4B46-919C-A41FB77FD5A7}" destId="{C4B7BD04-5BEE-4350-BBFB-3C3CBEB3E923}" srcOrd="0" destOrd="0" presId="urn:microsoft.com/office/officeart/2018/2/layout/IconCircleList"/>
    <dgm:cxn modelId="{F2E651B3-268B-4937-A906-EB3E9DE39A36}" type="presParOf" srcId="{4F8D0E1A-D976-4B46-919C-A41FB77FD5A7}" destId="{5321279B-7196-422F-8834-AAABC019E363}" srcOrd="1" destOrd="0" presId="urn:microsoft.com/office/officeart/2018/2/layout/IconCircleList"/>
    <dgm:cxn modelId="{25304BC0-CB19-49D9-9671-0C869AF13365}" type="presParOf" srcId="{4F8D0E1A-D976-4B46-919C-A41FB77FD5A7}" destId="{335C12D4-28DA-4A88-9E6A-CC1DB77CE79A}" srcOrd="2" destOrd="0" presId="urn:microsoft.com/office/officeart/2018/2/layout/IconCircleList"/>
    <dgm:cxn modelId="{A303330C-4486-4A1B-AB94-B8A4113B8EF3}" type="presParOf" srcId="{4F8D0E1A-D976-4B46-919C-A41FB77FD5A7}" destId="{DA47ED65-A23B-417D-AAD4-4E6AC40F1F3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7743D-0A1D-4577-94E4-B1F98E67659F}">
      <dsp:nvSpPr>
        <dsp:cNvPr id="0" name=""/>
        <dsp:cNvSpPr/>
      </dsp:nvSpPr>
      <dsp:spPr>
        <a:xfrm>
          <a:off x="147205" y="102391"/>
          <a:ext cx="1302299" cy="130229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B71BC9-84AA-4D07-8A76-97F9E9234D4D}">
      <dsp:nvSpPr>
        <dsp:cNvPr id="0" name=""/>
        <dsp:cNvSpPr/>
      </dsp:nvSpPr>
      <dsp:spPr>
        <a:xfrm>
          <a:off x="420688" y="375874"/>
          <a:ext cx="755333" cy="7553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BD28D9-2B32-4C5E-8612-B096D30DC540}">
      <dsp:nvSpPr>
        <dsp:cNvPr id="0" name=""/>
        <dsp:cNvSpPr/>
      </dsp:nvSpPr>
      <dsp:spPr>
        <a:xfrm>
          <a:off x="1728569" y="102391"/>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CA" sz="2400" b="1" i="0" kern="1200" dirty="0"/>
            <a:t>Spring:</a:t>
          </a:r>
          <a:r>
            <a:rPr lang="en-CA" sz="2400" b="0" i="0" kern="1200" dirty="0"/>
            <a:t> March 21 to June 20</a:t>
          </a:r>
          <a:endParaRPr lang="en-US" sz="2400" kern="1200" dirty="0"/>
        </a:p>
      </dsp:txBody>
      <dsp:txXfrm>
        <a:off x="1728569" y="102391"/>
        <a:ext cx="3069706" cy="1302299"/>
      </dsp:txXfrm>
    </dsp:sp>
    <dsp:sp modelId="{35831CD3-0DAE-4EE2-B695-17C35E8DD512}">
      <dsp:nvSpPr>
        <dsp:cNvPr id="0" name=""/>
        <dsp:cNvSpPr/>
      </dsp:nvSpPr>
      <dsp:spPr>
        <a:xfrm>
          <a:off x="5333149" y="102391"/>
          <a:ext cx="1302299" cy="130229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FA4B57-746E-4317-8477-742269B71C53}">
      <dsp:nvSpPr>
        <dsp:cNvPr id="0" name=""/>
        <dsp:cNvSpPr/>
      </dsp:nvSpPr>
      <dsp:spPr>
        <a:xfrm>
          <a:off x="5606631" y="375874"/>
          <a:ext cx="755333" cy="7553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4E062A-F1B4-4354-9E57-0D2AEFDEA9E7}">
      <dsp:nvSpPr>
        <dsp:cNvPr id="0" name=""/>
        <dsp:cNvSpPr/>
      </dsp:nvSpPr>
      <dsp:spPr>
        <a:xfrm>
          <a:off x="6914512" y="102391"/>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CA" sz="2400" b="1" i="0" kern="1200"/>
            <a:t>Summer:</a:t>
          </a:r>
          <a:r>
            <a:rPr lang="en-CA" sz="2400" b="0" i="0" kern="1200"/>
            <a:t> June 21 to September 20</a:t>
          </a:r>
          <a:endParaRPr lang="en-US" sz="2400" kern="1200"/>
        </a:p>
      </dsp:txBody>
      <dsp:txXfrm>
        <a:off x="6914512" y="102391"/>
        <a:ext cx="3069706" cy="1302299"/>
      </dsp:txXfrm>
    </dsp:sp>
    <dsp:sp modelId="{BBD27B7B-7515-429C-9A58-BB40BAB5B75D}">
      <dsp:nvSpPr>
        <dsp:cNvPr id="0" name=""/>
        <dsp:cNvSpPr/>
      </dsp:nvSpPr>
      <dsp:spPr>
        <a:xfrm>
          <a:off x="147205" y="1980107"/>
          <a:ext cx="1302299" cy="130229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E31636-F92C-426D-BFF9-9B37C1A87CC5}">
      <dsp:nvSpPr>
        <dsp:cNvPr id="0" name=""/>
        <dsp:cNvSpPr/>
      </dsp:nvSpPr>
      <dsp:spPr>
        <a:xfrm>
          <a:off x="420688" y="2253590"/>
          <a:ext cx="755333" cy="7553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4ABEFA-3A65-4A5D-8082-6C81A3DD328C}">
      <dsp:nvSpPr>
        <dsp:cNvPr id="0" name=""/>
        <dsp:cNvSpPr/>
      </dsp:nvSpPr>
      <dsp:spPr>
        <a:xfrm>
          <a:off x="1728569" y="1980107"/>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CA" sz="2400" b="1" i="0" kern="1200"/>
            <a:t>Autumn:</a:t>
          </a:r>
          <a:r>
            <a:rPr lang="en-CA" sz="2400" b="0" i="0" kern="1200"/>
            <a:t> September 21 to December 20</a:t>
          </a:r>
          <a:endParaRPr lang="en-US" sz="2400" kern="1200"/>
        </a:p>
      </dsp:txBody>
      <dsp:txXfrm>
        <a:off x="1728569" y="1980107"/>
        <a:ext cx="3069706" cy="1302299"/>
      </dsp:txXfrm>
    </dsp:sp>
    <dsp:sp modelId="{689EC3FA-E970-461F-B7ED-4E5983BD1253}">
      <dsp:nvSpPr>
        <dsp:cNvPr id="0" name=""/>
        <dsp:cNvSpPr/>
      </dsp:nvSpPr>
      <dsp:spPr>
        <a:xfrm>
          <a:off x="5333149" y="1980107"/>
          <a:ext cx="1302299" cy="130229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1B65C9-6C69-42CA-A829-DE0D3AC2B091}">
      <dsp:nvSpPr>
        <dsp:cNvPr id="0" name=""/>
        <dsp:cNvSpPr/>
      </dsp:nvSpPr>
      <dsp:spPr>
        <a:xfrm>
          <a:off x="5606631" y="2253590"/>
          <a:ext cx="755333" cy="7553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32CE0F-A20C-4127-B64B-F724432CE909}">
      <dsp:nvSpPr>
        <dsp:cNvPr id="0" name=""/>
        <dsp:cNvSpPr/>
      </dsp:nvSpPr>
      <dsp:spPr>
        <a:xfrm>
          <a:off x="6914512" y="1980107"/>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CA" sz="2400" b="1" i="0" kern="1200"/>
            <a:t>Winter:</a:t>
          </a:r>
          <a:r>
            <a:rPr lang="en-CA" sz="2400" b="0" i="0" kern="1200"/>
            <a:t> December 21 to March 20</a:t>
          </a:r>
          <a:br>
            <a:rPr lang="en-CA" sz="2400" kern="1200"/>
          </a:br>
          <a:endParaRPr lang="en-US" sz="2400" kern="1200"/>
        </a:p>
      </dsp:txBody>
      <dsp:txXfrm>
        <a:off x="6914512" y="1980107"/>
        <a:ext cx="3069706" cy="1302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46CA3-9AEB-4185-B6DD-490831663B98}">
      <dsp:nvSpPr>
        <dsp:cNvPr id="0" name=""/>
        <dsp:cNvSpPr/>
      </dsp:nvSpPr>
      <dsp:spPr>
        <a:xfrm>
          <a:off x="147205" y="212090"/>
          <a:ext cx="1302299" cy="13022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F1A280-00C3-45CB-BCB0-D1AA8A1C0E61}">
      <dsp:nvSpPr>
        <dsp:cNvPr id="0" name=""/>
        <dsp:cNvSpPr/>
      </dsp:nvSpPr>
      <dsp:spPr>
        <a:xfrm>
          <a:off x="420688" y="485573"/>
          <a:ext cx="755333" cy="7553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2BAF49-56BA-4FF5-B182-0A34DE74ED7D}">
      <dsp:nvSpPr>
        <dsp:cNvPr id="0" name=""/>
        <dsp:cNvSpPr/>
      </dsp:nvSpPr>
      <dsp:spPr>
        <a:xfrm>
          <a:off x="1728569" y="212090"/>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b="1" i="0" kern="1200"/>
            <a:t>Spring:</a:t>
          </a:r>
          <a:r>
            <a:rPr lang="en-CA" sz="2400" b="0" i="0" kern="1200"/>
            <a:t> September 21 to December 20</a:t>
          </a:r>
          <a:endParaRPr lang="en-US" sz="2400" kern="1200"/>
        </a:p>
      </dsp:txBody>
      <dsp:txXfrm>
        <a:off x="1728569" y="212090"/>
        <a:ext cx="3069706" cy="1302299"/>
      </dsp:txXfrm>
    </dsp:sp>
    <dsp:sp modelId="{DD2E7AB9-D18D-44ED-86B7-E48CFE827C2D}">
      <dsp:nvSpPr>
        <dsp:cNvPr id="0" name=""/>
        <dsp:cNvSpPr/>
      </dsp:nvSpPr>
      <dsp:spPr>
        <a:xfrm>
          <a:off x="5333149" y="212090"/>
          <a:ext cx="1302299" cy="13022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7500D1-FD9F-48B0-B2CB-4CC6C58FF182}">
      <dsp:nvSpPr>
        <dsp:cNvPr id="0" name=""/>
        <dsp:cNvSpPr/>
      </dsp:nvSpPr>
      <dsp:spPr>
        <a:xfrm>
          <a:off x="5606631" y="485573"/>
          <a:ext cx="755333" cy="7553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43161-9A22-4E3F-82A9-3A43C682258D}">
      <dsp:nvSpPr>
        <dsp:cNvPr id="0" name=""/>
        <dsp:cNvSpPr/>
      </dsp:nvSpPr>
      <dsp:spPr>
        <a:xfrm>
          <a:off x="6914512" y="212090"/>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b="1" i="0" kern="1200"/>
            <a:t>Summer:</a:t>
          </a:r>
          <a:r>
            <a:rPr lang="en-CA" sz="2400" b="0" i="0" kern="1200"/>
            <a:t> December 21 to March 20</a:t>
          </a:r>
          <a:endParaRPr lang="en-US" sz="2400" kern="1200"/>
        </a:p>
      </dsp:txBody>
      <dsp:txXfrm>
        <a:off x="6914512" y="212090"/>
        <a:ext cx="3069706" cy="1302299"/>
      </dsp:txXfrm>
    </dsp:sp>
    <dsp:sp modelId="{F31C2A68-EC1F-4942-AEB0-370E3BD4A783}">
      <dsp:nvSpPr>
        <dsp:cNvPr id="0" name=""/>
        <dsp:cNvSpPr/>
      </dsp:nvSpPr>
      <dsp:spPr>
        <a:xfrm>
          <a:off x="147205" y="2134742"/>
          <a:ext cx="1302299" cy="13022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32CD5E-720D-4D3E-A1B7-84FAAE5C436B}">
      <dsp:nvSpPr>
        <dsp:cNvPr id="0" name=""/>
        <dsp:cNvSpPr/>
      </dsp:nvSpPr>
      <dsp:spPr>
        <a:xfrm>
          <a:off x="420688" y="2408225"/>
          <a:ext cx="755333" cy="7553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B7652-DC28-4A9F-A900-8E3B747D14B2}">
      <dsp:nvSpPr>
        <dsp:cNvPr id="0" name=""/>
        <dsp:cNvSpPr/>
      </dsp:nvSpPr>
      <dsp:spPr>
        <a:xfrm>
          <a:off x="1728569" y="2134742"/>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b="1" i="0" kern="1200"/>
            <a:t>Autumn:</a:t>
          </a:r>
          <a:r>
            <a:rPr lang="en-CA" sz="2400" b="0" i="0" kern="1200"/>
            <a:t> March 21 to June 20</a:t>
          </a:r>
          <a:endParaRPr lang="en-US" sz="2400" kern="1200"/>
        </a:p>
      </dsp:txBody>
      <dsp:txXfrm>
        <a:off x="1728569" y="2134742"/>
        <a:ext cx="3069706" cy="1302299"/>
      </dsp:txXfrm>
    </dsp:sp>
    <dsp:sp modelId="{C4B7BD04-5BEE-4350-BBFB-3C3CBEB3E923}">
      <dsp:nvSpPr>
        <dsp:cNvPr id="0" name=""/>
        <dsp:cNvSpPr/>
      </dsp:nvSpPr>
      <dsp:spPr>
        <a:xfrm>
          <a:off x="5333149" y="2134742"/>
          <a:ext cx="1302299" cy="13022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1279B-7196-422F-8834-AAABC019E363}">
      <dsp:nvSpPr>
        <dsp:cNvPr id="0" name=""/>
        <dsp:cNvSpPr/>
      </dsp:nvSpPr>
      <dsp:spPr>
        <a:xfrm>
          <a:off x="5606631" y="2408225"/>
          <a:ext cx="755333" cy="7553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47ED65-A23B-417D-AAD4-4E6AC40F1F35}">
      <dsp:nvSpPr>
        <dsp:cNvPr id="0" name=""/>
        <dsp:cNvSpPr/>
      </dsp:nvSpPr>
      <dsp:spPr>
        <a:xfrm>
          <a:off x="6914512" y="2134742"/>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b="1" i="0" kern="1200"/>
            <a:t>Winter:</a:t>
          </a:r>
          <a:r>
            <a:rPr lang="en-CA" sz="2400" b="0" i="0" kern="1200"/>
            <a:t> June 21 to September 20</a:t>
          </a:r>
          <a:endParaRPr lang="en-US" sz="2400" kern="1200"/>
        </a:p>
      </dsp:txBody>
      <dsp:txXfrm>
        <a:off x="6914512" y="2134742"/>
        <a:ext cx="3069706" cy="13022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E6E0A1-F34B-EC4A-8F85-CEB5AEE207EA}"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879872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E6E0A1-F34B-EC4A-8F85-CEB5AEE207EA}" type="datetimeFigureOut">
              <a:rPr lang="en-US" smtClean="0"/>
              <a:t>3/28/23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39000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E6E0A1-F34B-EC4A-8F85-CEB5AEE207EA}" type="datetimeFigureOut">
              <a:rPr lang="en-US" smtClean="0"/>
              <a:t>3/28/23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3796041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E6E0A1-F34B-EC4A-8F85-CEB5AEE207EA}" type="datetimeFigureOut">
              <a:rPr lang="en-US" smtClean="0"/>
              <a:t>3/28/23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D3234-EF3C-FD45-8C3C-68BC37389292}"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88919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E6E0A1-F34B-EC4A-8F85-CEB5AEE207EA}" type="datetimeFigureOut">
              <a:rPr lang="en-US" smtClean="0"/>
              <a:t>3/28/23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3449337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BE6E0A1-F34B-EC4A-8F85-CEB5AEE207EA}" type="datetimeFigureOut">
              <a:rPr lang="en-US" smtClean="0"/>
              <a:t>3/28/23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1953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BE6E0A1-F34B-EC4A-8F85-CEB5AEE207EA}" type="datetimeFigureOut">
              <a:rPr lang="en-US" smtClean="0"/>
              <a:t>3/28/23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2156436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E6E0A1-F34B-EC4A-8F85-CEB5AEE207EA}"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3975574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E6E0A1-F34B-EC4A-8F85-CEB5AEE207EA}"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4229272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E6E0A1-F34B-EC4A-8F85-CEB5AEE207EA}"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167419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E6E0A1-F34B-EC4A-8F85-CEB5AEE207EA}"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215777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E6E0A1-F34B-EC4A-8F85-CEB5AEE207EA}" type="datetimeFigureOut">
              <a:rPr lang="en-US" smtClean="0"/>
              <a:t>3/28/23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66981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E6E0A1-F34B-EC4A-8F85-CEB5AEE207EA}" type="datetimeFigureOut">
              <a:rPr lang="en-US" smtClean="0"/>
              <a:t>3/28/23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141626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E6E0A1-F34B-EC4A-8F85-CEB5AEE207EA}" type="datetimeFigureOut">
              <a:rPr lang="en-US" smtClean="0"/>
              <a:t>3/28/23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1573076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E6E0A1-F34B-EC4A-8F85-CEB5AEE207EA}" type="datetimeFigureOut">
              <a:rPr lang="en-US" smtClean="0"/>
              <a:t>3/28/23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59842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BE6E0A1-F34B-EC4A-8F85-CEB5AEE207EA}" type="datetimeFigureOut">
              <a:rPr lang="en-US" smtClean="0"/>
              <a:t>3/28/23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244125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E6E0A1-F34B-EC4A-8F85-CEB5AEE207EA}" type="datetimeFigureOut">
              <a:rPr lang="en-US" smtClean="0"/>
              <a:t>3/28/23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304505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E6E0A1-F34B-EC4A-8F85-CEB5AEE207EA}" type="datetimeFigureOut">
              <a:rPr lang="en-US" smtClean="0"/>
              <a:t>3/28/23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7D3234-EF3C-FD45-8C3C-68BC37389292}" type="slidenum">
              <a:rPr lang="en-US" smtClean="0"/>
              <a:t>‹#›</a:t>
            </a:fld>
            <a:endParaRPr lang="en-US"/>
          </a:p>
        </p:txBody>
      </p:sp>
    </p:spTree>
    <p:extLst>
      <p:ext uri="{BB962C8B-B14F-4D97-AF65-F5344CB8AC3E}">
        <p14:creationId xmlns:p14="http://schemas.microsoft.com/office/powerpoint/2010/main" val="2537661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BE6E0A1-F34B-EC4A-8F85-CEB5AEE207EA}" type="datetimeFigureOut">
              <a:rPr lang="en-US" smtClean="0"/>
              <a:t>3/28/23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C7D3234-EF3C-FD45-8C3C-68BC37389292}" type="slidenum">
              <a:rPr lang="en-US" smtClean="0"/>
              <a:t>‹#›</a:t>
            </a:fld>
            <a:endParaRPr lang="en-US"/>
          </a:p>
        </p:txBody>
      </p:sp>
    </p:spTree>
    <p:extLst>
      <p:ext uri="{BB962C8B-B14F-4D97-AF65-F5344CB8AC3E}">
        <p14:creationId xmlns:p14="http://schemas.microsoft.com/office/powerpoint/2010/main" val="9719333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3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search?q=kepler%27s+2nd+law+video&amp;sxsrf=AJOqlzVtYqpIsh7Qpth1aSqB6qxIS61zfQ%3A1679264139682&amp;ei=i4kXZNiqKaiJ0PEP9LWCWA&amp;ved=0ahUKEwiYnJ60gun9AhWoBDQIHfSaAAsQ4dUDCA8&amp;uact=5&amp;oq=kepler%27s+2nd+law+video&amp;gs_lcp=Cgxnd3Mtd2l6LXNlcnAQAzIGCAAQFhAeMgUIABCGAzIFCAAQhgMyBQgAEIYDMgUIABCGAzoKCAAQRxDWBBCwAzoHCAAQsAMQQzoECAAQQzoFCAAQgAQ6CggAEIAEEBQQhwJKBAhBGABQ8wNYjw9gphFoAXABeACAAYAEiAH1DpIBCTItMy4yLjAuMZgBAKABAcgBCsABAQ&amp;sclient=gws-wiz-serp#fpstate=ive&amp;vld=cid:cccbcf39,vid:_3OOK8a4l8Y" TargetMode="Externa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2.m4v"/><Relationship Id="rId1" Type="http://schemas.microsoft.com/office/2007/relationships/media" Target="../media/media2.m4v"/><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fr/question-point-d-interrogation-1015308/" TargetMode="External"/><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WgHmqv_-UbQ" TargetMode="Externa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Sl6DbRoX9X4" TargetMode="External"/><Relationship Id="rId2" Type="http://schemas.openxmlformats.org/officeDocument/2006/relationships/image" Target="../media/image8.jpeg"/><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4v"/><Relationship Id="rId1" Type="http://schemas.microsoft.com/office/2007/relationships/media" Target="../media/media1.m4v"/><Relationship Id="rId5" Type="http://schemas.openxmlformats.org/officeDocument/2006/relationships/image" Target="../media/image3.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View of earth from space">
            <a:extLst>
              <a:ext uri="{FF2B5EF4-FFF2-40B4-BE49-F238E27FC236}">
                <a16:creationId xmlns:a16="http://schemas.microsoft.com/office/drawing/2014/main" id="{DF7EF2FB-974C-7373-0165-A261A577B638}"/>
              </a:ext>
            </a:extLst>
          </p:cNvPr>
          <p:cNvPicPr>
            <a:picLocks noChangeAspect="1"/>
          </p:cNvPicPr>
          <p:nvPr/>
        </p:nvPicPr>
        <p:blipFill rotWithShape="1">
          <a:blip r:embed="rId2">
            <a:alphaModFix amt="50000"/>
          </a:blip>
          <a:srcRect l="1333"/>
          <a:stretch/>
        </p:blipFill>
        <p:spPr>
          <a:xfrm>
            <a:off x="20" y="1"/>
            <a:ext cx="12191980" cy="6857999"/>
          </a:xfrm>
          <a:prstGeom prst="rect">
            <a:avLst/>
          </a:prstGeom>
        </p:spPr>
      </p:pic>
      <p:sp>
        <p:nvSpPr>
          <p:cNvPr id="2" name="Title 1">
            <a:extLst>
              <a:ext uri="{FF2B5EF4-FFF2-40B4-BE49-F238E27FC236}">
                <a16:creationId xmlns:a16="http://schemas.microsoft.com/office/drawing/2014/main" id="{1B1EB1CA-772E-E824-D3FC-A3C4A26DDAC7}"/>
              </a:ext>
            </a:extLst>
          </p:cNvPr>
          <p:cNvSpPr>
            <a:spLocks noGrp="1"/>
          </p:cNvSpPr>
          <p:nvPr>
            <p:ph type="ctrTitle"/>
          </p:nvPr>
        </p:nvSpPr>
        <p:spPr>
          <a:xfrm>
            <a:off x="1524000" y="1122362"/>
            <a:ext cx="9144000" cy="2900518"/>
          </a:xfrm>
        </p:spPr>
        <p:txBody>
          <a:bodyPr>
            <a:normAutofit/>
          </a:bodyPr>
          <a:lstStyle/>
          <a:p>
            <a:r>
              <a:rPr lang="en-US">
                <a:solidFill>
                  <a:srgbClr val="FFFFFF"/>
                </a:solidFill>
              </a:rPr>
              <a:t>The Earth’s Tilt and Orbit</a:t>
            </a:r>
          </a:p>
        </p:txBody>
      </p:sp>
      <p:sp>
        <p:nvSpPr>
          <p:cNvPr id="3" name="Subtitle 2">
            <a:extLst>
              <a:ext uri="{FF2B5EF4-FFF2-40B4-BE49-F238E27FC236}">
                <a16:creationId xmlns:a16="http://schemas.microsoft.com/office/drawing/2014/main" id="{EC0B519D-1FCD-DD82-B0A3-14F53EB89575}"/>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Grade 9 Science</a:t>
            </a:r>
          </a:p>
        </p:txBody>
      </p:sp>
    </p:spTree>
    <p:extLst>
      <p:ext uri="{BB962C8B-B14F-4D97-AF65-F5344CB8AC3E}">
        <p14:creationId xmlns:p14="http://schemas.microsoft.com/office/powerpoint/2010/main" val="14388859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opernican heliocentrism - Wikipedia">
            <a:extLst>
              <a:ext uri="{FF2B5EF4-FFF2-40B4-BE49-F238E27FC236}">
                <a16:creationId xmlns:a16="http://schemas.microsoft.com/office/drawing/2014/main" id="{95F74BE7-1970-C962-4517-05215068E0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4" y="1585213"/>
            <a:ext cx="3995592" cy="3662626"/>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3081" name="Picture 3080">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2F10C5-94C6-B44D-62B3-CB3559B13DC9}"/>
              </a:ext>
            </a:extLst>
          </p:cNvPr>
          <p:cNvSpPr>
            <a:spLocks noGrp="1"/>
          </p:cNvSpPr>
          <p:nvPr>
            <p:ph type="title"/>
          </p:nvPr>
        </p:nvSpPr>
        <p:spPr>
          <a:xfrm>
            <a:off x="5282520" y="618517"/>
            <a:ext cx="5855416" cy="1596177"/>
          </a:xfrm>
        </p:spPr>
        <p:txBody>
          <a:bodyPr>
            <a:normAutofit/>
          </a:bodyPr>
          <a:lstStyle/>
          <a:p>
            <a:r>
              <a:rPr lang="en-US" sz="4400" dirty="0"/>
              <a:t>Heliocentric View</a:t>
            </a:r>
          </a:p>
        </p:txBody>
      </p:sp>
      <p:sp>
        <p:nvSpPr>
          <p:cNvPr id="3" name="Content Placeholder 2">
            <a:extLst>
              <a:ext uri="{FF2B5EF4-FFF2-40B4-BE49-F238E27FC236}">
                <a16:creationId xmlns:a16="http://schemas.microsoft.com/office/drawing/2014/main" id="{21367EBF-AC95-AEB4-8CC6-1B251DF116B8}"/>
              </a:ext>
            </a:extLst>
          </p:cNvPr>
          <p:cNvSpPr>
            <a:spLocks noGrp="1"/>
          </p:cNvSpPr>
          <p:nvPr>
            <p:ph idx="1"/>
          </p:nvPr>
        </p:nvSpPr>
        <p:spPr>
          <a:xfrm>
            <a:off x="5282520" y="1968285"/>
            <a:ext cx="5855415" cy="4246251"/>
          </a:xfrm>
        </p:spPr>
        <p:txBody>
          <a:bodyPr>
            <a:normAutofit fontScale="92500" lnSpcReduction="10000"/>
          </a:bodyPr>
          <a:lstStyle/>
          <a:p>
            <a:pPr marL="0" indent="0">
              <a:buNone/>
            </a:pPr>
            <a:endParaRPr lang="en-US" dirty="0"/>
          </a:p>
          <a:p>
            <a:r>
              <a:rPr lang="en-US" sz="3000" dirty="0">
                <a:highlight>
                  <a:srgbClr val="FFFF00"/>
                </a:highlight>
              </a:rPr>
              <a:t>Heliocentric view of the solar system is that all the planets, including earth orbit the sun</a:t>
            </a:r>
          </a:p>
          <a:p>
            <a:endParaRPr lang="en-US" sz="3000" dirty="0"/>
          </a:p>
          <a:p>
            <a:r>
              <a:rPr lang="en-US" sz="3000" dirty="0"/>
              <a:t>First proved by Nicolaus Copernicus who was a polish astronomer in the 16</a:t>
            </a:r>
            <a:r>
              <a:rPr lang="en-US" sz="3000" baseline="30000" dirty="0"/>
              <a:t>th</a:t>
            </a:r>
            <a:r>
              <a:rPr lang="en-US" sz="3000" dirty="0"/>
              <a:t> century </a:t>
            </a:r>
          </a:p>
          <a:p>
            <a:endParaRPr lang="en-US" dirty="0"/>
          </a:p>
        </p:txBody>
      </p:sp>
    </p:spTree>
    <p:extLst>
      <p:ext uri="{BB962C8B-B14F-4D97-AF65-F5344CB8AC3E}">
        <p14:creationId xmlns:p14="http://schemas.microsoft.com/office/powerpoint/2010/main" val="4142376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074" name="Picture 2" descr="What Is Gravity? - WorldAtlas">
            <a:extLst>
              <a:ext uri="{FF2B5EF4-FFF2-40B4-BE49-F238E27FC236}">
                <a16:creationId xmlns:a16="http://schemas.microsoft.com/office/drawing/2014/main" id="{CFC1EAF2-1573-898D-C252-FFEF3B26C4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33"/>
          <a:stretch/>
        </p:blipFill>
        <p:spPr bwMode="auto">
          <a:xfrm>
            <a:off x="20" y="2754"/>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3078">
            <a:extLst>
              <a:ext uri="{FF2B5EF4-FFF2-40B4-BE49-F238E27FC236}">
                <a16:creationId xmlns:a16="http://schemas.microsoft.com/office/drawing/2014/main" id="{23E246C7-AE23-4B78-B596-A021E638F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4"/>
            <a:ext cx="12192000" cy="6858000"/>
          </a:xfrm>
          <a:prstGeom prst="rect">
            <a:avLst/>
          </a:prstGeom>
          <a:gradFill>
            <a:gsLst>
              <a:gs pos="10000">
                <a:schemeClr val="bg1">
                  <a:alpha val="75000"/>
                </a:schemeClr>
              </a:gs>
              <a:gs pos="85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1" name="Picture 3080">
            <a:extLst>
              <a:ext uri="{FF2B5EF4-FFF2-40B4-BE49-F238E27FC236}">
                <a16:creationId xmlns:a16="http://schemas.microsoft.com/office/drawing/2014/main" id="{4388652C-EA91-4836-8F81-08E05C74EB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8AAA04-2E9C-B31E-E4D7-433A5AB5EA7B}"/>
              </a:ext>
            </a:extLst>
          </p:cNvPr>
          <p:cNvSpPr>
            <a:spLocks noGrp="1"/>
          </p:cNvSpPr>
          <p:nvPr>
            <p:ph type="title"/>
          </p:nvPr>
        </p:nvSpPr>
        <p:spPr>
          <a:xfrm>
            <a:off x="913149" y="215748"/>
            <a:ext cx="10364451" cy="1596177"/>
          </a:xfrm>
        </p:spPr>
        <p:txBody>
          <a:bodyPr>
            <a:normAutofit/>
          </a:bodyPr>
          <a:lstStyle/>
          <a:p>
            <a:r>
              <a:rPr lang="en-US" sz="4400" dirty="0"/>
              <a:t>Why does the earth orbit the sun?</a:t>
            </a:r>
          </a:p>
        </p:txBody>
      </p:sp>
      <p:sp>
        <p:nvSpPr>
          <p:cNvPr id="3" name="Content Placeholder 2">
            <a:extLst>
              <a:ext uri="{FF2B5EF4-FFF2-40B4-BE49-F238E27FC236}">
                <a16:creationId xmlns:a16="http://schemas.microsoft.com/office/drawing/2014/main" id="{3CC777AD-F3D7-1F6E-30ED-1FAC9536040D}"/>
              </a:ext>
            </a:extLst>
          </p:cNvPr>
          <p:cNvSpPr>
            <a:spLocks noGrp="1"/>
          </p:cNvSpPr>
          <p:nvPr>
            <p:ph idx="1"/>
          </p:nvPr>
        </p:nvSpPr>
        <p:spPr>
          <a:xfrm>
            <a:off x="913774" y="1813302"/>
            <a:ext cx="10363826" cy="3977897"/>
          </a:xfrm>
        </p:spPr>
        <p:txBody>
          <a:bodyPr>
            <a:normAutofit/>
          </a:bodyPr>
          <a:lstStyle/>
          <a:p>
            <a:r>
              <a:rPr lang="en-US" sz="2800" dirty="0"/>
              <a:t>All things with mass exert force on one another</a:t>
            </a:r>
          </a:p>
          <a:p>
            <a:r>
              <a:rPr lang="en-US" sz="2800" dirty="0"/>
              <a:t>The force that the sun has on the earth is called gravity</a:t>
            </a:r>
          </a:p>
          <a:p>
            <a:r>
              <a:rPr lang="en-US" sz="2800" dirty="0"/>
              <a:t>Gravity or gravitational force is “the force by which a planet or other body draws objects towards its center</a:t>
            </a:r>
          </a:p>
          <a:p>
            <a:r>
              <a:rPr lang="en-US" sz="2800" dirty="0"/>
              <a:t>The extremely large mass of the sun compared to the earth is why we are orbiting around the sun</a:t>
            </a:r>
          </a:p>
        </p:txBody>
      </p:sp>
    </p:spTree>
    <p:extLst>
      <p:ext uri="{BB962C8B-B14F-4D97-AF65-F5344CB8AC3E}">
        <p14:creationId xmlns:p14="http://schemas.microsoft.com/office/powerpoint/2010/main" val="1212816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3" name="Rectangle 12">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D01AD6-6DA5-638A-A913-F8CB54E3A4F4}"/>
              </a:ext>
            </a:extLst>
          </p:cNvPr>
          <p:cNvSpPr>
            <a:spLocks noGrp="1"/>
          </p:cNvSpPr>
          <p:nvPr>
            <p:ph type="title"/>
          </p:nvPr>
        </p:nvSpPr>
        <p:spPr>
          <a:xfrm>
            <a:off x="1126762" y="1227279"/>
            <a:ext cx="4328819" cy="2509213"/>
          </a:xfrm>
        </p:spPr>
        <p:txBody>
          <a:bodyPr vert="horz" lIns="91440" tIns="45720" rIns="91440" bIns="45720" rtlCol="0" anchor="b">
            <a:normAutofit/>
          </a:bodyPr>
          <a:lstStyle/>
          <a:p>
            <a:r>
              <a:rPr lang="en-US" sz="4800" dirty="0"/>
              <a:t>Circle vs </a:t>
            </a:r>
            <a:r>
              <a:rPr lang="en-US" sz="4800" dirty="0">
                <a:solidFill>
                  <a:srgbClr val="FF0000"/>
                </a:solidFill>
              </a:rPr>
              <a:t>Ellipse</a:t>
            </a:r>
            <a:r>
              <a:rPr lang="en-US" sz="4800" dirty="0"/>
              <a:t> </a:t>
            </a:r>
          </a:p>
        </p:txBody>
      </p:sp>
      <p:pic>
        <p:nvPicPr>
          <p:cNvPr id="24" name="Picture 14">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5" name="Picture 16">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4" name="Picture 3">
            <a:extLst>
              <a:ext uri="{FF2B5EF4-FFF2-40B4-BE49-F238E27FC236}">
                <a16:creationId xmlns:a16="http://schemas.microsoft.com/office/drawing/2014/main" id="{C602D873-BA46-3C03-CC7F-56941A2750BA}"/>
              </a:ext>
            </a:extLst>
          </p:cNvPr>
          <p:cNvPicPr>
            <a:picLocks noChangeAspect="1"/>
          </p:cNvPicPr>
          <p:nvPr/>
        </p:nvPicPr>
        <p:blipFill>
          <a:blip r:embed="rId5"/>
          <a:stretch>
            <a:fillRect/>
          </a:stretch>
        </p:blipFill>
        <p:spPr>
          <a:xfrm>
            <a:off x="5455581" y="159705"/>
            <a:ext cx="6244889" cy="6244889"/>
          </a:xfrm>
          <a:prstGeom prst="rect">
            <a:avLst/>
          </a:prstGeom>
        </p:spPr>
      </p:pic>
      <p:pic>
        <p:nvPicPr>
          <p:cNvPr id="26" name="Picture 18">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spTree>
    <p:extLst>
      <p:ext uri="{BB962C8B-B14F-4D97-AF65-F5344CB8AC3E}">
        <p14:creationId xmlns:p14="http://schemas.microsoft.com/office/powerpoint/2010/main" val="3580699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2F077-C7A0-205C-15B1-AD4F3C95FBF4}"/>
              </a:ext>
            </a:extLst>
          </p:cNvPr>
          <p:cNvSpPr>
            <a:spLocks noGrp="1"/>
          </p:cNvSpPr>
          <p:nvPr>
            <p:ph type="title"/>
          </p:nvPr>
        </p:nvSpPr>
        <p:spPr>
          <a:xfrm>
            <a:off x="909365" y="30146"/>
            <a:ext cx="9029393" cy="1608124"/>
          </a:xfrm>
        </p:spPr>
        <p:txBody>
          <a:bodyPr>
            <a:normAutofit/>
          </a:bodyPr>
          <a:lstStyle/>
          <a:p>
            <a:pPr>
              <a:lnSpc>
                <a:spcPct val="90000"/>
              </a:lnSpc>
            </a:pPr>
            <a:r>
              <a:rPr lang="en-US" sz="4000" dirty="0"/>
              <a:t>Earth’s Elliptic Orbit</a:t>
            </a:r>
          </a:p>
        </p:txBody>
      </p:sp>
      <p:sp>
        <p:nvSpPr>
          <p:cNvPr id="3" name="Content Placeholder 2">
            <a:extLst>
              <a:ext uri="{FF2B5EF4-FFF2-40B4-BE49-F238E27FC236}">
                <a16:creationId xmlns:a16="http://schemas.microsoft.com/office/drawing/2014/main" id="{214DB79F-71E7-E29B-78A8-254EB0622EA9}"/>
              </a:ext>
            </a:extLst>
          </p:cNvPr>
          <p:cNvSpPr>
            <a:spLocks noGrp="1"/>
          </p:cNvSpPr>
          <p:nvPr>
            <p:ph idx="1"/>
          </p:nvPr>
        </p:nvSpPr>
        <p:spPr>
          <a:xfrm>
            <a:off x="7517311" y="1134515"/>
            <a:ext cx="4674689" cy="5459163"/>
          </a:xfrm>
        </p:spPr>
        <p:txBody>
          <a:bodyPr>
            <a:normAutofit fontScale="92500"/>
          </a:bodyPr>
          <a:lstStyle/>
          <a:p>
            <a:pPr marL="0" indent="0">
              <a:buNone/>
            </a:pPr>
            <a:endParaRPr lang="en-US" sz="2800" dirty="0"/>
          </a:p>
          <a:p>
            <a:r>
              <a:rPr lang="en-US" sz="2800" dirty="0"/>
              <a:t>When looking at earth’s orbit around the sun, it is not a perfect circle</a:t>
            </a:r>
          </a:p>
          <a:p>
            <a:endParaRPr lang="en-US" sz="2800" dirty="0"/>
          </a:p>
          <a:p>
            <a:r>
              <a:rPr lang="en-US" sz="2800" dirty="0"/>
              <a:t>It is a slight ellipse </a:t>
            </a:r>
          </a:p>
          <a:p>
            <a:endParaRPr lang="en-US" dirty="0"/>
          </a:p>
          <a:p>
            <a:r>
              <a:rPr lang="en-US" sz="2800" dirty="0"/>
              <a:t>Notice that the sun is not directly in the middle of an elliptical orbit</a:t>
            </a:r>
          </a:p>
          <a:p>
            <a:endParaRPr lang="en-US" sz="2800" dirty="0"/>
          </a:p>
        </p:txBody>
      </p:sp>
      <p:pic>
        <p:nvPicPr>
          <p:cNvPr id="9" name="Picture 8" descr="Diagram, venn diagram&#10;&#10;Description automatically generated">
            <a:extLst>
              <a:ext uri="{FF2B5EF4-FFF2-40B4-BE49-F238E27FC236}">
                <a16:creationId xmlns:a16="http://schemas.microsoft.com/office/drawing/2014/main" id="{4880BE0B-33CF-8516-B77E-FB173BAC3F36}"/>
              </a:ext>
            </a:extLst>
          </p:cNvPr>
          <p:cNvPicPr>
            <a:picLocks noChangeAspect="1"/>
          </p:cNvPicPr>
          <p:nvPr/>
        </p:nvPicPr>
        <p:blipFill>
          <a:blip r:embed="rId2"/>
          <a:stretch>
            <a:fillRect/>
          </a:stretch>
        </p:blipFill>
        <p:spPr>
          <a:xfrm>
            <a:off x="99391" y="2251587"/>
            <a:ext cx="6897878" cy="3447867"/>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89619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le 1">
            <a:extLst>
              <a:ext uri="{FF2B5EF4-FFF2-40B4-BE49-F238E27FC236}">
                <a16:creationId xmlns:a16="http://schemas.microsoft.com/office/drawing/2014/main" id="{DF7DF596-5F09-586C-4417-5BDB1952BFED}"/>
              </a:ext>
            </a:extLst>
          </p:cNvPr>
          <p:cNvSpPr>
            <a:spLocks noGrp="1"/>
          </p:cNvSpPr>
          <p:nvPr>
            <p:ph type="title"/>
          </p:nvPr>
        </p:nvSpPr>
        <p:spPr>
          <a:xfrm>
            <a:off x="959896" y="960814"/>
            <a:ext cx="2732249" cy="4912936"/>
          </a:xfrm>
        </p:spPr>
        <p:txBody>
          <a:bodyPr anchor="b">
            <a:normAutofit/>
          </a:bodyPr>
          <a:lstStyle/>
          <a:p>
            <a:pPr algn="r"/>
            <a:r>
              <a:rPr lang="en-US" sz="4000" dirty="0">
                <a:solidFill>
                  <a:schemeClr val="bg1"/>
                </a:solidFill>
              </a:rPr>
              <a:t>Earth’s Elliptic Orbit </a:t>
            </a:r>
          </a:p>
        </p:txBody>
      </p:sp>
      <p:sp>
        <p:nvSpPr>
          <p:cNvPr id="3" name="Content Placeholder 2">
            <a:extLst>
              <a:ext uri="{FF2B5EF4-FFF2-40B4-BE49-F238E27FC236}">
                <a16:creationId xmlns:a16="http://schemas.microsoft.com/office/drawing/2014/main" id="{93CA49A3-BB11-F5A9-1C77-F97ADE40CFE0}"/>
              </a:ext>
            </a:extLst>
          </p:cNvPr>
          <p:cNvSpPr>
            <a:spLocks noGrp="1"/>
          </p:cNvSpPr>
          <p:nvPr>
            <p:ph idx="1"/>
          </p:nvPr>
        </p:nvSpPr>
        <p:spPr>
          <a:xfrm>
            <a:off x="4287178" y="791737"/>
            <a:ext cx="6944926" cy="6278136"/>
          </a:xfrm>
        </p:spPr>
        <p:txBody>
          <a:bodyPr anchor="ctr">
            <a:normAutofit fontScale="92500" lnSpcReduction="10000"/>
          </a:bodyPr>
          <a:lstStyle/>
          <a:p>
            <a:pPr>
              <a:lnSpc>
                <a:spcPct val="110000"/>
              </a:lnSpc>
            </a:pPr>
            <a:r>
              <a:rPr lang="en-US" sz="2400" dirty="0"/>
              <a:t>The earths average distance from the sun is 149,600,000 km’s</a:t>
            </a:r>
          </a:p>
          <a:p>
            <a:pPr>
              <a:lnSpc>
                <a:spcPct val="110000"/>
              </a:lnSpc>
            </a:pPr>
            <a:r>
              <a:rPr lang="en-US" sz="2400" dirty="0"/>
              <a:t>This distance varies by 5,100,000 kms due to the elliptic shape of earth’s orbit (difference of 3.4%)</a:t>
            </a:r>
          </a:p>
          <a:p>
            <a:pPr>
              <a:lnSpc>
                <a:spcPct val="110000"/>
              </a:lnSpc>
            </a:pPr>
            <a:r>
              <a:rPr lang="en-US" sz="2400" dirty="0"/>
              <a:t>This difference causes the length of seasons to be slightly different</a:t>
            </a:r>
          </a:p>
          <a:p>
            <a:pPr>
              <a:lnSpc>
                <a:spcPct val="110000"/>
              </a:lnSpc>
            </a:pPr>
            <a:r>
              <a:rPr lang="en-US" sz="2400" dirty="0"/>
              <a:t>Kepler’s 2</a:t>
            </a:r>
            <a:r>
              <a:rPr lang="en-US" sz="2400" baseline="30000" dirty="0"/>
              <a:t>nd</a:t>
            </a:r>
            <a:r>
              <a:rPr lang="en-US" sz="2400" dirty="0"/>
              <a:t> law of planetary motion states that a line segment joining a planet and the sun sweeps out equal areas during equal intervals of time</a:t>
            </a:r>
          </a:p>
          <a:p>
            <a:pPr>
              <a:lnSpc>
                <a:spcPct val="110000"/>
              </a:lnSpc>
            </a:pPr>
            <a:r>
              <a:rPr lang="en-US" sz="2400" dirty="0"/>
              <a:t>Although it doesn’t feel like it, winter is 4.5 days shorter than the summer in the north hemisphere. Spring is also is 3 days longer than fall</a:t>
            </a:r>
          </a:p>
          <a:p>
            <a:pPr>
              <a:lnSpc>
                <a:spcPct val="110000"/>
              </a:lnSpc>
            </a:pPr>
            <a:r>
              <a:rPr lang="en-US" sz="2400" dirty="0">
                <a:hlinkClick r:id="rId3"/>
              </a:rPr>
              <a:t>Kepler's 2nd Law Clip</a:t>
            </a:r>
            <a:endParaRPr lang="en-US" sz="2400" dirty="0"/>
          </a:p>
          <a:p>
            <a:pPr>
              <a:lnSpc>
                <a:spcPct val="110000"/>
              </a:lnSpc>
            </a:pPr>
            <a:endParaRPr lang="en-US" dirty="0"/>
          </a:p>
          <a:p>
            <a:pPr>
              <a:lnSpc>
                <a:spcPct val="110000"/>
              </a:lnSpc>
            </a:pPr>
            <a:endParaRPr lang="en-US" sz="1300" dirty="0"/>
          </a:p>
        </p:txBody>
      </p:sp>
    </p:spTree>
    <p:extLst>
      <p:ext uri="{BB962C8B-B14F-4D97-AF65-F5344CB8AC3E}">
        <p14:creationId xmlns:p14="http://schemas.microsoft.com/office/powerpoint/2010/main" val="181364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A screenshot of a computer&#10;&#10;Description automatically generated with low confidence">
            <a:extLst>
              <a:ext uri="{FF2B5EF4-FFF2-40B4-BE49-F238E27FC236}">
                <a16:creationId xmlns:a16="http://schemas.microsoft.com/office/drawing/2014/main" id="{B293DF67-FADE-70B6-A4EF-FF8D3E034E7A}"/>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2615220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172A-AC4C-AF55-9E51-647FD84F8B03}"/>
              </a:ext>
            </a:extLst>
          </p:cNvPr>
          <p:cNvSpPr>
            <a:spLocks noGrp="1"/>
          </p:cNvSpPr>
          <p:nvPr>
            <p:ph type="title"/>
          </p:nvPr>
        </p:nvSpPr>
        <p:spPr>
          <a:xfrm>
            <a:off x="913774" y="-181756"/>
            <a:ext cx="10364451" cy="1596177"/>
          </a:xfrm>
        </p:spPr>
        <p:txBody>
          <a:bodyPr>
            <a:normAutofit/>
          </a:bodyPr>
          <a:lstStyle/>
          <a:p>
            <a:r>
              <a:rPr lang="en-US" sz="4000" dirty="0"/>
              <a:t>Eccentricity</a:t>
            </a:r>
          </a:p>
        </p:txBody>
      </p:sp>
      <p:sp>
        <p:nvSpPr>
          <p:cNvPr id="3" name="Content Placeholder 2">
            <a:extLst>
              <a:ext uri="{FF2B5EF4-FFF2-40B4-BE49-F238E27FC236}">
                <a16:creationId xmlns:a16="http://schemas.microsoft.com/office/drawing/2014/main" id="{8F2DE20F-ADBC-21D5-736C-97915AB0000F}"/>
              </a:ext>
            </a:extLst>
          </p:cNvPr>
          <p:cNvSpPr>
            <a:spLocks noGrp="1"/>
          </p:cNvSpPr>
          <p:nvPr>
            <p:ph idx="1"/>
          </p:nvPr>
        </p:nvSpPr>
        <p:spPr>
          <a:xfrm>
            <a:off x="454723" y="1414421"/>
            <a:ext cx="11496908" cy="2654300"/>
          </a:xfrm>
        </p:spPr>
        <p:txBody>
          <a:bodyPr>
            <a:normAutofit/>
          </a:bodyPr>
          <a:lstStyle/>
          <a:p>
            <a:r>
              <a:rPr lang="en-US" dirty="0">
                <a:highlight>
                  <a:srgbClr val="FFFF00"/>
                </a:highlight>
              </a:rPr>
              <a:t>Eccentricity is a measurement of how elliptic an orbit is</a:t>
            </a:r>
          </a:p>
          <a:p>
            <a:r>
              <a:rPr lang="en-US" dirty="0"/>
              <a:t>The eccentricity of earth’s orbit is currently .0167</a:t>
            </a:r>
          </a:p>
          <a:p>
            <a:r>
              <a:rPr lang="en-US" dirty="0"/>
              <a:t>However, this number isn’t constant, earth’s eccentricity varies between 0.0034 (most circular) to 0.058 (most elliptic) over a roughly 100,000 year cycle</a:t>
            </a:r>
          </a:p>
          <a:p>
            <a:r>
              <a:rPr lang="en-US" dirty="0"/>
              <a:t>This variation is caused by gravitational pull from other planets</a:t>
            </a:r>
          </a:p>
          <a:p>
            <a:endParaRPr lang="en-US" sz="1800" dirty="0"/>
          </a:p>
          <a:p>
            <a:endParaRPr lang="en-US" sz="1800" dirty="0"/>
          </a:p>
          <a:p>
            <a:endParaRPr lang="en-US" dirty="0"/>
          </a:p>
        </p:txBody>
      </p:sp>
      <p:pic>
        <p:nvPicPr>
          <p:cNvPr id="2050" name="Picture 2" descr="Orbital Eccentricity | COSMOS">
            <a:extLst>
              <a:ext uri="{FF2B5EF4-FFF2-40B4-BE49-F238E27FC236}">
                <a16:creationId xmlns:a16="http://schemas.microsoft.com/office/drawing/2014/main" id="{C7574714-0915-16F0-8725-F3D5BA037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455" y="3908957"/>
            <a:ext cx="8890000" cy="265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597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43_eccentricity_with_border">
            <a:hlinkClick r:id="" action="ppaction://media"/>
            <a:extLst>
              <a:ext uri="{FF2B5EF4-FFF2-40B4-BE49-F238E27FC236}">
                <a16:creationId xmlns:a16="http://schemas.microsoft.com/office/drawing/2014/main" id="{F0A43563-CEEC-3499-F813-77975CDA0CD8}"/>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174875" y="373063"/>
            <a:ext cx="7842250" cy="5881687"/>
          </a:xfrm>
        </p:spPr>
      </p:pic>
    </p:spTree>
    <p:extLst>
      <p:ext uri="{BB962C8B-B14F-4D97-AF65-F5344CB8AC3E}">
        <p14:creationId xmlns:p14="http://schemas.microsoft.com/office/powerpoint/2010/main" val="158429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BE36E5-3D53-3CDA-0FEF-86E1E2C06383}"/>
              </a:ext>
            </a:extLst>
          </p:cNvPr>
          <p:cNvPicPr>
            <a:picLocks noGrp="1" noChangeAspect="1"/>
          </p:cNvPicPr>
          <p:nvPr>
            <p:ph idx="1"/>
          </p:nvPr>
        </p:nvPicPr>
        <p:blipFill>
          <a:blip r:embed="rId2"/>
          <a:stretch>
            <a:fillRect/>
          </a:stretch>
        </p:blipFill>
        <p:spPr>
          <a:xfrm>
            <a:off x="2174488" y="752707"/>
            <a:ext cx="7136780" cy="5352585"/>
          </a:xfrm>
        </p:spPr>
      </p:pic>
    </p:spTree>
    <p:extLst>
      <p:ext uri="{BB962C8B-B14F-4D97-AF65-F5344CB8AC3E}">
        <p14:creationId xmlns:p14="http://schemas.microsoft.com/office/powerpoint/2010/main" val="965662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8CB550-6618-3089-D393-19ED77081A33}"/>
              </a:ext>
            </a:extLst>
          </p:cNvPr>
          <p:cNvPicPr>
            <a:picLocks noChangeAspect="1"/>
          </p:cNvPicPr>
          <p:nvPr/>
        </p:nvPicPr>
        <p:blipFill rotWithShape="1">
          <a:blip r:embed="rId2"/>
          <a:srcRect/>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21CB8282-44AF-40D0-A7E2-03734788DC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ounded Rectangle 8">
            <a:extLst>
              <a:ext uri="{FF2B5EF4-FFF2-40B4-BE49-F238E27FC236}">
                <a16:creationId xmlns:a16="http://schemas.microsoft.com/office/drawing/2014/main" id="{D77CF7D5-36A3-4ED3-AE46-77E42D2AA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1B7BAB-DF01-FE70-0B72-1E91E79FDA0B}"/>
              </a:ext>
            </a:extLst>
          </p:cNvPr>
          <p:cNvSpPr>
            <a:spLocks noGrp="1"/>
          </p:cNvSpPr>
          <p:nvPr>
            <p:ph type="title"/>
          </p:nvPr>
        </p:nvSpPr>
        <p:spPr>
          <a:xfrm>
            <a:off x="1307482" y="950976"/>
            <a:ext cx="9499092" cy="1263718"/>
          </a:xfrm>
        </p:spPr>
        <p:txBody>
          <a:bodyPr>
            <a:normAutofit/>
          </a:bodyPr>
          <a:lstStyle/>
          <a:p>
            <a:r>
              <a:rPr lang="en-US" dirty="0"/>
              <a:t>Ice Ages</a:t>
            </a:r>
          </a:p>
        </p:txBody>
      </p:sp>
      <p:sp>
        <p:nvSpPr>
          <p:cNvPr id="5" name="Content Placeholder 4">
            <a:extLst>
              <a:ext uri="{FF2B5EF4-FFF2-40B4-BE49-F238E27FC236}">
                <a16:creationId xmlns:a16="http://schemas.microsoft.com/office/drawing/2014/main" id="{91A9E117-484F-23D1-AF07-2CC3F53F4402}"/>
              </a:ext>
            </a:extLst>
          </p:cNvPr>
          <p:cNvSpPr>
            <a:spLocks noGrp="1"/>
          </p:cNvSpPr>
          <p:nvPr>
            <p:ph idx="1"/>
          </p:nvPr>
        </p:nvSpPr>
        <p:spPr>
          <a:xfrm>
            <a:off x="1383682" y="2367093"/>
            <a:ext cx="9346692" cy="3090732"/>
          </a:xfrm>
        </p:spPr>
        <p:txBody>
          <a:bodyPr>
            <a:normAutofit fontScale="92500" lnSpcReduction="10000"/>
          </a:bodyPr>
          <a:lstStyle/>
          <a:p>
            <a:pPr marL="0" indent="0">
              <a:buNone/>
            </a:pPr>
            <a:r>
              <a:rPr lang="en-US" dirty="0"/>
              <a:t>-</a:t>
            </a:r>
            <a:r>
              <a:rPr lang="en-US" sz="2400" dirty="0"/>
              <a:t>There are many components of that go into why ice ages occur but the variability in the earths tilt and its orbit are the main reasons why an ice age or “glacial period” occurs approximately every 100,000 years</a:t>
            </a:r>
          </a:p>
          <a:p>
            <a:pPr marL="0" indent="0">
              <a:buNone/>
            </a:pPr>
            <a:endParaRPr lang="en-US" sz="2400" dirty="0"/>
          </a:p>
          <a:p>
            <a:pPr>
              <a:buFontTx/>
              <a:buChar char="-"/>
            </a:pPr>
            <a:r>
              <a:rPr lang="en-US" sz="2400" dirty="0"/>
              <a:t>Last ice age ended approximately 25,000 years ago</a:t>
            </a:r>
          </a:p>
          <a:p>
            <a:pPr>
              <a:buFontTx/>
              <a:buChar char="-"/>
            </a:pPr>
            <a:r>
              <a:rPr lang="en-US" sz="2400" dirty="0"/>
              <a:t>Next ice age will likely be delayed due to global warming</a:t>
            </a:r>
          </a:p>
        </p:txBody>
      </p:sp>
    </p:spTree>
    <p:extLst>
      <p:ext uri="{BB962C8B-B14F-4D97-AF65-F5344CB8AC3E}">
        <p14:creationId xmlns:p14="http://schemas.microsoft.com/office/powerpoint/2010/main" val="347455902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Content Placeholder 4" descr="Icon&#10;&#10;Description automatically generated">
            <a:extLst>
              <a:ext uri="{FF2B5EF4-FFF2-40B4-BE49-F238E27FC236}">
                <a16:creationId xmlns:a16="http://schemas.microsoft.com/office/drawing/2014/main" id="{DAAAC08B-988E-05F8-605E-7F143EDA3EAD}"/>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t="25718" b="18032"/>
          <a:stretch/>
        </p:blipFill>
        <p:spPr>
          <a:xfrm>
            <a:off x="20" y="1"/>
            <a:ext cx="12191980" cy="6857999"/>
          </a:xfrm>
          <a:prstGeom prst="rect">
            <a:avLst/>
          </a:prstGeom>
        </p:spPr>
      </p:pic>
      <p:sp>
        <p:nvSpPr>
          <p:cNvPr id="2" name="Title 1">
            <a:extLst>
              <a:ext uri="{FF2B5EF4-FFF2-40B4-BE49-F238E27FC236}">
                <a16:creationId xmlns:a16="http://schemas.microsoft.com/office/drawing/2014/main" id="{BAA80E2A-3E92-5231-36A7-C818C288A5C5}"/>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Why do we have seasons?</a:t>
            </a:r>
          </a:p>
        </p:txBody>
      </p:sp>
    </p:spTree>
    <p:extLst>
      <p:ext uri="{BB962C8B-B14F-4D97-AF65-F5344CB8AC3E}">
        <p14:creationId xmlns:p14="http://schemas.microsoft.com/office/powerpoint/2010/main" val="57085967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402B-5B4B-A6B6-17B5-27AF77936A0D}"/>
              </a:ext>
            </a:extLst>
          </p:cNvPr>
          <p:cNvSpPr>
            <a:spLocks noGrp="1"/>
          </p:cNvSpPr>
          <p:nvPr>
            <p:ph type="title"/>
          </p:nvPr>
        </p:nvSpPr>
        <p:spPr/>
        <p:txBody>
          <a:bodyPr/>
          <a:lstStyle/>
          <a:p>
            <a:r>
              <a:rPr lang="en-US" dirty="0"/>
              <a:t>Annie Cannon</a:t>
            </a:r>
          </a:p>
        </p:txBody>
      </p:sp>
      <p:sp>
        <p:nvSpPr>
          <p:cNvPr id="3" name="Content Placeholder 2">
            <a:extLst>
              <a:ext uri="{FF2B5EF4-FFF2-40B4-BE49-F238E27FC236}">
                <a16:creationId xmlns:a16="http://schemas.microsoft.com/office/drawing/2014/main" id="{4A9A6FB2-7EB5-E1FE-C211-91BA952634E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58735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CEE2D-8448-234F-8CC6-4FF8244720D8}"/>
              </a:ext>
            </a:extLst>
          </p:cNvPr>
          <p:cNvSpPr>
            <a:spLocks noGrp="1"/>
          </p:cNvSpPr>
          <p:nvPr>
            <p:ph type="title"/>
          </p:nvPr>
        </p:nvSpPr>
        <p:spPr/>
        <p:txBody>
          <a:bodyPr/>
          <a:lstStyle/>
          <a:p>
            <a:r>
              <a:rPr lang="en-US" dirty="0"/>
              <a:t>Eratosthenes of Cyrene</a:t>
            </a:r>
          </a:p>
        </p:txBody>
      </p:sp>
      <p:sp>
        <p:nvSpPr>
          <p:cNvPr id="3" name="Content Placeholder 2">
            <a:extLst>
              <a:ext uri="{FF2B5EF4-FFF2-40B4-BE49-F238E27FC236}">
                <a16:creationId xmlns:a16="http://schemas.microsoft.com/office/drawing/2014/main" id="{0A15AA2D-6D42-1457-5B1E-C856394D5650}"/>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D60428BD-B95E-B37D-2CDC-E0804A21564F}"/>
              </a:ext>
            </a:extLst>
          </p:cNvPr>
          <p:cNvSpPr txBox="1"/>
          <p:nvPr/>
        </p:nvSpPr>
        <p:spPr>
          <a:xfrm>
            <a:off x="685802" y="2647666"/>
            <a:ext cx="5073553" cy="2308324"/>
          </a:xfrm>
          <a:prstGeom prst="rect">
            <a:avLst/>
          </a:prstGeom>
          <a:noFill/>
        </p:spPr>
        <p:txBody>
          <a:bodyPr wrap="square" rtlCol="0">
            <a:spAutoFit/>
          </a:bodyPr>
          <a:lstStyle/>
          <a:p>
            <a:r>
              <a:rPr lang="en-US" dirty="0"/>
              <a:t>276-195 B.C.</a:t>
            </a:r>
          </a:p>
          <a:p>
            <a:endParaRPr lang="en-US" dirty="0"/>
          </a:p>
          <a:p>
            <a:r>
              <a:rPr lang="en-US" dirty="0"/>
              <a:t>Greek mathematician, astronomer and geographer</a:t>
            </a:r>
          </a:p>
          <a:p>
            <a:endParaRPr lang="en-US" dirty="0"/>
          </a:p>
          <a:p>
            <a:r>
              <a:rPr lang="en-US" dirty="0"/>
              <a:t>Major Contribution: One of the few of his time that believed the earth was round and used the sun to measure the size of the earth. </a:t>
            </a:r>
          </a:p>
          <a:p>
            <a:endParaRPr lang="en-US" dirty="0"/>
          </a:p>
        </p:txBody>
      </p:sp>
      <p:pic>
        <p:nvPicPr>
          <p:cNvPr id="1026" name="Picture 2" descr="undefined">
            <a:extLst>
              <a:ext uri="{FF2B5EF4-FFF2-40B4-BE49-F238E27FC236}">
                <a16:creationId xmlns:a16="http://schemas.microsoft.com/office/drawing/2014/main" id="{1FA07FB9-FF86-82FE-8A33-6AEA5781F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67664"/>
            <a:ext cx="5709313" cy="379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477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6E0CE-D6DD-7515-740C-AC2C8296CE92}"/>
              </a:ext>
            </a:extLst>
          </p:cNvPr>
          <p:cNvSpPr>
            <a:spLocks noGrp="1"/>
          </p:cNvSpPr>
          <p:nvPr>
            <p:ph type="title"/>
          </p:nvPr>
        </p:nvSpPr>
        <p:spPr/>
        <p:txBody>
          <a:bodyPr/>
          <a:lstStyle/>
          <a:p>
            <a:r>
              <a:rPr lang="en-US" dirty="0"/>
              <a:t>Albert </a:t>
            </a:r>
            <a:r>
              <a:rPr lang="en-US" dirty="0" err="1"/>
              <a:t>EInstein</a:t>
            </a:r>
            <a:endParaRPr lang="en-US" dirty="0"/>
          </a:p>
        </p:txBody>
      </p:sp>
      <p:sp>
        <p:nvSpPr>
          <p:cNvPr id="3" name="Content Placeholder 2">
            <a:extLst>
              <a:ext uri="{FF2B5EF4-FFF2-40B4-BE49-F238E27FC236}">
                <a16:creationId xmlns:a16="http://schemas.microsoft.com/office/drawing/2014/main" id="{47B38F3F-67FB-49E6-3397-37ACBEBC6D1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87122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EA13-239A-E790-344F-BC2C871A27A1}"/>
              </a:ext>
            </a:extLst>
          </p:cNvPr>
          <p:cNvSpPr>
            <a:spLocks noGrp="1"/>
          </p:cNvSpPr>
          <p:nvPr>
            <p:ph type="title"/>
          </p:nvPr>
        </p:nvSpPr>
        <p:spPr/>
        <p:txBody>
          <a:bodyPr/>
          <a:lstStyle/>
          <a:p>
            <a:r>
              <a:rPr lang="en-US" dirty="0"/>
              <a:t>Stephen Hawking</a:t>
            </a:r>
          </a:p>
        </p:txBody>
      </p:sp>
      <p:sp>
        <p:nvSpPr>
          <p:cNvPr id="3" name="Content Placeholder 2">
            <a:extLst>
              <a:ext uri="{FF2B5EF4-FFF2-40B4-BE49-F238E27FC236}">
                <a16:creationId xmlns:a16="http://schemas.microsoft.com/office/drawing/2014/main" id="{520B0428-E57A-E099-06A0-25C7863292D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345830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A4894-6B62-4617-7DDD-823C798D60D5}"/>
              </a:ext>
            </a:extLst>
          </p:cNvPr>
          <p:cNvSpPr>
            <a:spLocks noGrp="1"/>
          </p:cNvSpPr>
          <p:nvPr>
            <p:ph type="title"/>
          </p:nvPr>
        </p:nvSpPr>
        <p:spPr/>
        <p:txBody>
          <a:bodyPr/>
          <a:lstStyle/>
          <a:p>
            <a:r>
              <a:rPr lang="en-US" dirty="0"/>
              <a:t>moon</a:t>
            </a:r>
          </a:p>
        </p:txBody>
      </p:sp>
      <p:sp>
        <p:nvSpPr>
          <p:cNvPr id="3" name="Content Placeholder 2">
            <a:extLst>
              <a:ext uri="{FF2B5EF4-FFF2-40B4-BE49-F238E27FC236}">
                <a16:creationId xmlns:a16="http://schemas.microsoft.com/office/drawing/2014/main" id="{93F5B1D4-5EE3-50B1-5B76-79901DF83D54}"/>
              </a:ext>
            </a:extLst>
          </p:cNvPr>
          <p:cNvSpPr>
            <a:spLocks noGrp="1"/>
          </p:cNvSpPr>
          <p:nvPr>
            <p:ph idx="1"/>
          </p:nvPr>
        </p:nvSpPr>
        <p:spPr/>
        <p:txBody>
          <a:bodyPr/>
          <a:lstStyle/>
          <a:p>
            <a:r>
              <a:rPr lang="en-US" dirty="0"/>
              <a:t>Tides</a:t>
            </a:r>
          </a:p>
          <a:p>
            <a:r>
              <a:rPr lang="en-US" dirty="0"/>
              <a:t>Eclipses</a:t>
            </a:r>
          </a:p>
          <a:p>
            <a:r>
              <a:rPr lang="en-US" dirty="0"/>
              <a:t>Moon cycle</a:t>
            </a:r>
          </a:p>
        </p:txBody>
      </p:sp>
    </p:spTree>
    <p:extLst>
      <p:ext uri="{BB962C8B-B14F-4D97-AF65-F5344CB8AC3E}">
        <p14:creationId xmlns:p14="http://schemas.microsoft.com/office/powerpoint/2010/main" val="3901663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E1AE-E863-87D2-22E3-958C0D041B5D}"/>
              </a:ext>
            </a:extLst>
          </p:cNvPr>
          <p:cNvSpPr>
            <a:spLocks noGrp="1"/>
          </p:cNvSpPr>
          <p:nvPr>
            <p:ph type="title"/>
          </p:nvPr>
        </p:nvSpPr>
        <p:spPr/>
        <p:txBody>
          <a:bodyPr/>
          <a:lstStyle/>
          <a:p>
            <a:r>
              <a:rPr lang="en-US" dirty="0"/>
              <a:t>Celestial motion for navigation</a:t>
            </a:r>
          </a:p>
        </p:txBody>
      </p:sp>
      <p:sp>
        <p:nvSpPr>
          <p:cNvPr id="3" name="Content Placeholder 2">
            <a:extLst>
              <a:ext uri="{FF2B5EF4-FFF2-40B4-BE49-F238E27FC236}">
                <a16:creationId xmlns:a16="http://schemas.microsoft.com/office/drawing/2014/main" id="{F8BFF805-5FD0-3307-2308-12146D67F0C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87681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33555-E40F-F184-B826-100EBF5BA408}"/>
              </a:ext>
            </a:extLst>
          </p:cNvPr>
          <p:cNvSpPr>
            <a:spLocks noGrp="1"/>
          </p:cNvSpPr>
          <p:nvPr>
            <p:ph type="title"/>
          </p:nvPr>
        </p:nvSpPr>
        <p:spPr/>
        <p:txBody>
          <a:bodyPr/>
          <a:lstStyle/>
          <a:p>
            <a:r>
              <a:rPr lang="en-US" dirty="0"/>
              <a:t>sun</a:t>
            </a:r>
          </a:p>
        </p:txBody>
      </p:sp>
      <p:sp>
        <p:nvSpPr>
          <p:cNvPr id="3" name="Content Placeholder 2">
            <a:extLst>
              <a:ext uri="{FF2B5EF4-FFF2-40B4-BE49-F238E27FC236}">
                <a16:creationId xmlns:a16="http://schemas.microsoft.com/office/drawing/2014/main" id="{795BD8A5-BA5C-3EFF-131D-95B8D27E65B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03722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16D0-01B8-C8CC-2E84-BB91EDE84857}"/>
              </a:ext>
            </a:extLst>
          </p:cNvPr>
          <p:cNvSpPr>
            <a:spLocks noGrp="1"/>
          </p:cNvSpPr>
          <p:nvPr>
            <p:ph type="title"/>
          </p:nvPr>
        </p:nvSpPr>
        <p:spPr/>
        <p:txBody>
          <a:bodyPr/>
          <a:lstStyle/>
          <a:p>
            <a:r>
              <a:rPr lang="en-US" dirty="0"/>
              <a:t>North star</a:t>
            </a:r>
          </a:p>
        </p:txBody>
      </p:sp>
      <p:sp>
        <p:nvSpPr>
          <p:cNvPr id="3" name="Content Placeholder 2">
            <a:extLst>
              <a:ext uri="{FF2B5EF4-FFF2-40B4-BE49-F238E27FC236}">
                <a16:creationId xmlns:a16="http://schemas.microsoft.com/office/drawing/2014/main" id="{765E22DC-BE73-9C50-34E9-70E820CEA411}"/>
              </a:ext>
            </a:extLst>
          </p:cNvPr>
          <p:cNvSpPr>
            <a:spLocks noGrp="1"/>
          </p:cNvSpPr>
          <p:nvPr>
            <p:ph idx="1"/>
          </p:nvPr>
        </p:nvSpPr>
        <p:spPr>
          <a:xfrm>
            <a:off x="685801" y="2142067"/>
            <a:ext cx="5410199" cy="3649133"/>
          </a:xfrm>
        </p:spPr>
        <p:txBody>
          <a:bodyPr>
            <a:normAutofit/>
          </a:bodyPr>
          <a:lstStyle/>
          <a:p>
            <a:r>
              <a:rPr lang="en-US" dirty="0"/>
              <a:t>The north star is called “Polaris”</a:t>
            </a:r>
          </a:p>
          <a:p>
            <a:endParaRPr lang="en-US" dirty="0"/>
          </a:p>
          <a:p>
            <a:r>
              <a:rPr lang="en-US" dirty="0"/>
              <a:t>It is the last star on. The handle of the Little Dipper Constellation</a:t>
            </a:r>
          </a:p>
          <a:p>
            <a:endParaRPr lang="en-US" dirty="0"/>
          </a:p>
          <a:p>
            <a:r>
              <a:rPr lang="en-US" dirty="0"/>
              <a:t>You can find it by using the last two stars on the big dipper, they point directly to Polaris</a:t>
            </a:r>
          </a:p>
        </p:txBody>
      </p:sp>
    </p:spTree>
    <p:extLst>
      <p:ext uri="{BB962C8B-B14F-4D97-AF65-F5344CB8AC3E}">
        <p14:creationId xmlns:p14="http://schemas.microsoft.com/office/powerpoint/2010/main" val="2644006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1E7C6-4942-C9EA-8F6C-33E519C333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8855584-F0EC-4E9E-06B0-7CFF4B152512}"/>
              </a:ext>
            </a:extLst>
          </p:cNvPr>
          <p:cNvSpPr>
            <a:spLocks noGrp="1"/>
          </p:cNvSpPr>
          <p:nvPr>
            <p:ph idx="1"/>
          </p:nvPr>
        </p:nvSpPr>
        <p:spPr/>
        <p:txBody>
          <a:bodyPr/>
          <a:lstStyle/>
          <a:p>
            <a:endParaRPr lang="en-US"/>
          </a:p>
        </p:txBody>
      </p:sp>
      <p:pic>
        <p:nvPicPr>
          <p:cNvPr id="2050" name="Picture 2" descr="Find North using the Stars - Ursa Major/Polaris - Navigation without a  Compass - YouTube">
            <a:extLst>
              <a:ext uri="{FF2B5EF4-FFF2-40B4-BE49-F238E27FC236}">
                <a16:creationId xmlns:a16="http://schemas.microsoft.com/office/drawing/2014/main" id="{A0D2BD02-2EFF-718B-4356-6D425E994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310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35315-224F-53E9-1398-EE61C85F5EA8}"/>
              </a:ext>
            </a:extLst>
          </p:cNvPr>
          <p:cNvSpPr>
            <a:spLocks noGrp="1"/>
          </p:cNvSpPr>
          <p:nvPr>
            <p:ph type="title"/>
          </p:nvPr>
        </p:nvSpPr>
        <p:spPr/>
        <p:txBody>
          <a:bodyPr/>
          <a:lstStyle/>
          <a:p>
            <a:r>
              <a:rPr lang="en-US" dirty="0"/>
              <a:t>Why is the north Star always north</a:t>
            </a:r>
          </a:p>
        </p:txBody>
      </p:sp>
      <p:sp>
        <p:nvSpPr>
          <p:cNvPr id="3" name="Content Placeholder 2">
            <a:extLst>
              <a:ext uri="{FF2B5EF4-FFF2-40B4-BE49-F238E27FC236}">
                <a16:creationId xmlns:a16="http://schemas.microsoft.com/office/drawing/2014/main" id="{EAE90804-8286-D878-A258-5E6DCE4A8F7D}"/>
              </a:ext>
            </a:extLst>
          </p:cNvPr>
          <p:cNvSpPr>
            <a:spLocks noGrp="1"/>
          </p:cNvSpPr>
          <p:nvPr>
            <p:ph idx="1"/>
          </p:nvPr>
        </p:nvSpPr>
        <p:spPr/>
        <p:txBody>
          <a:bodyPr/>
          <a:lstStyle/>
          <a:p>
            <a:r>
              <a:rPr lang="en-US" dirty="0"/>
              <a:t>The north star is always north because it is so close to the celestial North pole</a:t>
            </a:r>
          </a:p>
          <a:p>
            <a:r>
              <a:rPr lang="en-US" dirty="0"/>
              <a:t>The celestial north pole refers to the point in the sky that is directly about the earth’s north pole (</a:t>
            </a:r>
          </a:p>
        </p:txBody>
      </p:sp>
    </p:spTree>
    <p:extLst>
      <p:ext uri="{BB962C8B-B14F-4D97-AF65-F5344CB8AC3E}">
        <p14:creationId xmlns:p14="http://schemas.microsoft.com/office/powerpoint/2010/main" val="2151697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0D9E6-C2F5-DC37-475F-EAC2EB5FE8D3}"/>
              </a:ext>
            </a:extLst>
          </p:cNvPr>
          <p:cNvSpPr>
            <a:spLocks noGrp="1"/>
          </p:cNvSpPr>
          <p:nvPr>
            <p:ph type="title"/>
          </p:nvPr>
        </p:nvSpPr>
        <p:spPr>
          <a:xfrm>
            <a:off x="5297762" y="329184"/>
            <a:ext cx="6251110" cy="1783080"/>
          </a:xfrm>
        </p:spPr>
        <p:txBody>
          <a:bodyPr anchor="b">
            <a:normAutofit/>
          </a:bodyPr>
          <a:lstStyle/>
          <a:p>
            <a:r>
              <a:rPr lang="en-US" sz="5400"/>
              <a:t>Seasons Video</a:t>
            </a:r>
          </a:p>
        </p:txBody>
      </p:sp>
      <p:sp>
        <p:nvSpPr>
          <p:cNvPr id="3" name="Content Placeholder 2">
            <a:extLst>
              <a:ext uri="{FF2B5EF4-FFF2-40B4-BE49-F238E27FC236}">
                <a16:creationId xmlns:a16="http://schemas.microsoft.com/office/drawing/2014/main" id="{5ED1BD47-C3AE-9CC5-4E33-1D06821824BF}"/>
              </a:ext>
            </a:extLst>
          </p:cNvPr>
          <p:cNvSpPr>
            <a:spLocks noGrp="1"/>
          </p:cNvSpPr>
          <p:nvPr>
            <p:ph idx="1"/>
          </p:nvPr>
        </p:nvSpPr>
        <p:spPr>
          <a:xfrm>
            <a:off x="5297762" y="2706624"/>
            <a:ext cx="6251110" cy="3483864"/>
          </a:xfrm>
        </p:spPr>
        <p:txBody>
          <a:bodyPr>
            <a:normAutofit/>
          </a:bodyPr>
          <a:lstStyle/>
          <a:p>
            <a:pPr marL="0" indent="0">
              <a:buNone/>
            </a:pPr>
            <a:endParaRPr lang="en-US" sz="2200" dirty="0"/>
          </a:p>
          <a:p>
            <a:r>
              <a:rPr lang="en-US" sz="2200" dirty="0">
                <a:hlinkClick r:id="rId2"/>
              </a:rPr>
              <a:t>Clip</a:t>
            </a:r>
            <a:endParaRPr lang="en-US" sz="2200" dirty="0"/>
          </a:p>
          <a:p>
            <a:endParaRPr lang="en-US" sz="2200" dirty="0"/>
          </a:p>
        </p:txBody>
      </p:sp>
      <p:pic>
        <p:nvPicPr>
          <p:cNvPr id="13" name="Picture 4" descr="Camera lens">
            <a:extLst>
              <a:ext uri="{FF2B5EF4-FFF2-40B4-BE49-F238E27FC236}">
                <a16:creationId xmlns:a16="http://schemas.microsoft.com/office/drawing/2014/main" id="{2B21935F-8EF1-AC67-4127-2F2C627D82FB}"/>
              </a:ext>
            </a:extLst>
          </p:cNvPr>
          <p:cNvPicPr>
            <a:picLocks noChangeAspect="1"/>
          </p:cNvPicPr>
          <p:nvPr/>
        </p:nvPicPr>
        <p:blipFill rotWithShape="1">
          <a:blip r:embed="rId3"/>
          <a:srcRect l="14779" r="3989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476560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AEEA-8A79-BC89-C487-55B88E6A84C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98EEE98-D461-DEC6-9FB9-EEC249C3F40E}"/>
              </a:ext>
            </a:extLst>
          </p:cNvPr>
          <p:cNvSpPr>
            <a:spLocks noGrp="1"/>
          </p:cNvSpPr>
          <p:nvPr>
            <p:ph idx="1"/>
          </p:nvPr>
        </p:nvSpPr>
        <p:spPr/>
        <p:txBody>
          <a:bodyPr/>
          <a:lstStyle/>
          <a:p>
            <a:r>
              <a:rPr lang="en-US" dirty="0"/>
              <a:t>https://</a:t>
            </a:r>
            <a:r>
              <a:rPr lang="en-US" dirty="0" err="1"/>
              <a:t>climate.nasa.gov</a:t>
            </a:r>
            <a:r>
              <a:rPr lang="en-US" dirty="0"/>
              <a:t>/news/2948/</a:t>
            </a:r>
            <a:r>
              <a:rPr lang="en-US" dirty="0" err="1"/>
              <a:t>milankovitch</a:t>
            </a:r>
            <a:r>
              <a:rPr lang="en-US" dirty="0"/>
              <a:t>-orbital-cycles-and-their-role-in-earths-climate/#:~:text=Earth's%20axis%20is%20currently%20tilted,about%209%2C800%20years%20from%20now.</a:t>
            </a:r>
          </a:p>
          <a:p>
            <a:endParaRPr lang="en-US" dirty="0"/>
          </a:p>
        </p:txBody>
      </p:sp>
    </p:spTree>
    <p:extLst>
      <p:ext uri="{BB962C8B-B14F-4D97-AF65-F5344CB8AC3E}">
        <p14:creationId xmlns:p14="http://schemas.microsoft.com/office/powerpoint/2010/main" val="2870801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9075-40B4-4064-B25D-2A13693E5083}"/>
              </a:ext>
            </a:extLst>
          </p:cNvPr>
          <p:cNvSpPr>
            <a:spLocks noGrp="1"/>
          </p:cNvSpPr>
          <p:nvPr>
            <p:ph type="title"/>
          </p:nvPr>
        </p:nvSpPr>
        <p:spPr>
          <a:xfrm>
            <a:off x="630936" y="0"/>
            <a:ext cx="4818888" cy="1481328"/>
          </a:xfrm>
        </p:spPr>
        <p:txBody>
          <a:bodyPr anchor="b">
            <a:normAutofit fontScale="90000"/>
          </a:bodyPr>
          <a:lstStyle/>
          <a:p>
            <a:r>
              <a:rPr lang="en-US" sz="5400" dirty="0"/>
              <a:t>The Earth’s Tilt</a:t>
            </a:r>
          </a:p>
        </p:txBody>
      </p:sp>
      <p:sp>
        <p:nvSpPr>
          <p:cNvPr id="3" name="Content Placeholder 2">
            <a:extLst>
              <a:ext uri="{FF2B5EF4-FFF2-40B4-BE49-F238E27FC236}">
                <a16:creationId xmlns:a16="http://schemas.microsoft.com/office/drawing/2014/main" id="{5C24EB97-ED86-49EE-E3F8-831FC32F17F7}"/>
              </a:ext>
            </a:extLst>
          </p:cNvPr>
          <p:cNvSpPr>
            <a:spLocks noGrp="1"/>
          </p:cNvSpPr>
          <p:nvPr>
            <p:ph idx="1"/>
          </p:nvPr>
        </p:nvSpPr>
        <p:spPr>
          <a:xfrm>
            <a:off x="630936" y="1728438"/>
            <a:ext cx="5346118" cy="4480337"/>
          </a:xfrm>
        </p:spPr>
        <p:txBody>
          <a:bodyPr anchor="t">
            <a:normAutofit fontScale="85000" lnSpcReduction="20000"/>
          </a:bodyPr>
          <a:lstStyle/>
          <a:p>
            <a:r>
              <a:rPr lang="en-US" sz="3100" dirty="0">
                <a:highlight>
                  <a:srgbClr val="FFFF00"/>
                </a:highlight>
              </a:rPr>
              <a:t>The earth is tilted 23.45 degrees on its axis</a:t>
            </a:r>
          </a:p>
          <a:p>
            <a:r>
              <a:rPr lang="en-US" sz="3100" dirty="0"/>
              <a:t>This tilt is responsible for our seasons</a:t>
            </a:r>
          </a:p>
          <a:p>
            <a:r>
              <a:rPr lang="en-US" sz="3100" dirty="0">
                <a:highlight>
                  <a:srgbClr val="FFFF00"/>
                </a:highlight>
              </a:rPr>
              <a:t>The further you are away from the equator, the more varying the seasons are </a:t>
            </a:r>
          </a:p>
          <a:p>
            <a:r>
              <a:rPr lang="en-US" sz="3100" dirty="0"/>
              <a:t>In southern Manitoba we have some of the most varying seasons in the world! </a:t>
            </a:r>
          </a:p>
          <a:p>
            <a:endParaRPr lang="en-US" sz="2200" dirty="0"/>
          </a:p>
        </p:txBody>
      </p:sp>
      <p:pic>
        <p:nvPicPr>
          <p:cNvPr id="6146" name="Picture 2" descr="Summer Solstice 2019: How Earth's Tilt and Orbit Create Seasons">
            <a:extLst>
              <a:ext uri="{FF2B5EF4-FFF2-40B4-BE49-F238E27FC236}">
                <a16:creationId xmlns:a16="http://schemas.microsoft.com/office/drawing/2014/main" id="{7C58C63C-99C9-3410-1016-01F75861CC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189" b="-2"/>
          <a:stretch/>
        </p:blipFill>
        <p:spPr bwMode="auto">
          <a:xfrm>
            <a:off x="6099048" y="798068"/>
            <a:ext cx="5458968" cy="526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06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13A76-1584-52E5-5E2D-BEB6B1226DF2}"/>
              </a:ext>
            </a:extLst>
          </p:cNvPr>
          <p:cNvSpPr>
            <a:spLocks noGrp="1"/>
          </p:cNvSpPr>
          <p:nvPr>
            <p:ph type="title"/>
          </p:nvPr>
        </p:nvSpPr>
        <p:spPr>
          <a:xfrm>
            <a:off x="875992" y="106169"/>
            <a:ext cx="4756611" cy="1695644"/>
          </a:xfrm>
        </p:spPr>
        <p:txBody>
          <a:bodyPr>
            <a:normAutofit/>
          </a:bodyPr>
          <a:lstStyle/>
          <a:p>
            <a:r>
              <a:rPr lang="en-US" sz="3200" dirty="0"/>
              <a:t>Direct and Indirect sunlight</a:t>
            </a:r>
          </a:p>
        </p:txBody>
      </p:sp>
      <p:sp>
        <p:nvSpPr>
          <p:cNvPr id="3" name="Content Placeholder 2">
            <a:extLst>
              <a:ext uri="{FF2B5EF4-FFF2-40B4-BE49-F238E27FC236}">
                <a16:creationId xmlns:a16="http://schemas.microsoft.com/office/drawing/2014/main" id="{F0F713BC-1AFB-373A-78A0-6AD2232DDF85}"/>
              </a:ext>
            </a:extLst>
          </p:cNvPr>
          <p:cNvSpPr>
            <a:spLocks noGrp="1"/>
          </p:cNvSpPr>
          <p:nvPr>
            <p:ph idx="1"/>
          </p:nvPr>
        </p:nvSpPr>
        <p:spPr>
          <a:xfrm>
            <a:off x="412596" y="1639229"/>
            <a:ext cx="5683404" cy="4575304"/>
          </a:xfrm>
        </p:spPr>
        <p:txBody>
          <a:bodyPr>
            <a:normAutofit fontScale="62500" lnSpcReduction="20000"/>
          </a:bodyPr>
          <a:lstStyle/>
          <a:p>
            <a:pPr>
              <a:lnSpc>
                <a:spcPct val="110000"/>
              </a:lnSpc>
            </a:pPr>
            <a:endParaRPr lang="en-US" sz="2300" dirty="0"/>
          </a:p>
          <a:p>
            <a:pPr>
              <a:lnSpc>
                <a:spcPct val="110000"/>
              </a:lnSpc>
            </a:pPr>
            <a:r>
              <a:rPr lang="en-US" sz="4000" dirty="0"/>
              <a:t>The sun’s light strikes the northern hemisphere more directly during summer months</a:t>
            </a:r>
          </a:p>
          <a:p>
            <a:pPr>
              <a:lnSpc>
                <a:spcPct val="110000"/>
              </a:lnSpc>
            </a:pPr>
            <a:endParaRPr lang="en-US" sz="4000" dirty="0"/>
          </a:p>
          <a:p>
            <a:pPr>
              <a:lnSpc>
                <a:spcPct val="110000"/>
              </a:lnSpc>
            </a:pPr>
            <a:r>
              <a:rPr lang="en-US" sz="4000" dirty="0"/>
              <a:t>And more indirectly during winter</a:t>
            </a:r>
          </a:p>
          <a:p>
            <a:pPr>
              <a:lnSpc>
                <a:spcPct val="110000"/>
              </a:lnSpc>
            </a:pPr>
            <a:endParaRPr lang="en-US" sz="4000" dirty="0"/>
          </a:p>
          <a:p>
            <a:pPr>
              <a:lnSpc>
                <a:spcPct val="110000"/>
              </a:lnSpc>
            </a:pPr>
            <a:r>
              <a:rPr lang="en-US" sz="4000" dirty="0"/>
              <a:t>Near the poles, the sun may never set or rise on certain days</a:t>
            </a:r>
          </a:p>
          <a:p>
            <a:pPr>
              <a:lnSpc>
                <a:spcPct val="110000"/>
              </a:lnSpc>
            </a:pPr>
            <a:r>
              <a:rPr lang="en-US" sz="4000" dirty="0">
                <a:hlinkClick r:id="rId3"/>
              </a:rPr>
              <a:t>Clip</a:t>
            </a:r>
            <a:endParaRPr lang="en-US" sz="4000" dirty="0"/>
          </a:p>
          <a:p>
            <a:pPr>
              <a:lnSpc>
                <a:spcPct val="110000"/>
              </a:lnSpc>
            </a:pPr>
            <a:endParaRPr lang="en-US" sz="1700" dirty="0"/>
          </a:p>
        </p:txBody>
      </p:sp>
      <p:pic>
        <p:nvPicPr>
          <p:cNvPr id="7170" name="Picture 2" descr="An Effect of Earth's Tilt :">
            <a:extLst>
              <a:ext uri="{FF2B5EF4-FFF2-40B4-BE49-F238E27FC236}">
                <a16:creationId xmlns:a16="http://schemas.microsoft.com/office/drawing/2014/main" id="{872953C9-ABF8-5F15-DAEE-23D351DB2A8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45834" y="618518"/>
            <a:ext cx="4756611" cy="5596015"/>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65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30ADC-DBDC-A044-8FD2-FE579313F614}"/>
              </a:ext>
            </a:extLst>
          </p:cNvPr>
          <p:cNvSpPr>
            <a:spLocks noGrp="1"/>
          </p:cNvSpPr>
          <p:nvPr>
            <p:ph type="title"/>
          </p:nvPr>
        </p:nvSpPr>
        <p:spPr>
          <a:xfrm>
            <a:off x="685801" y="609600"/>
            <a:ext cx="10131425" cy="1456267"/>
          </a:xfrm>
        </p:spPr>
        <p:txBody>
          <a:bodyPr>
            <a:normAutofit/>
          </a:bodyPr>
          <a:lstStyle/>
          <a:p>
            <a:r>
              <a:rPr lang="en-US" dirty="0"/>
              <a:t>Astronomical Seasons- Northern Hemisphere</a:t>
            </a:r>
          </a:p>
        </p:txBody>
      </p:sp>
      <p:graphicFrame>
        <p:nvGraphicFramePr>
          <p:cNvPr id="5" name="Content Placeholder 2">
            <a:extLst>
              <a:ext uri="{FF2B5EF4-FFF2-40B4-BE49-F238E27FC236}">
                <a16:creationId xmlns:a16="http://schemas.microsoft.com/office/drawing/2014/main" id="{149A8F25-4B56-F3DA-DE5F-74A0490E70D6}"/>
              </a:ext>
            </a:extLst>
          </p:cNvPr>
          <p:cNvGraphicFramePr>
            <a:graphicFrameLocks noGrp="1"/>
          </p:cNvGraphicFramePr>
          <p:nvPr>
            <p:ph idx="1"/>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524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9909E-B1DC-F157-D8F0-D3F2A28D73A1}"/>
              </a:ext>
            </a:extLst>
          </p:cNvPr>
          <p:cNvSpPr>
            <a:spLocks noGrp="1"/>
          </p:cNvSpPr>
          <p:nvPr>
            <p:ph type="title"/>
          </p:nvPr>
        </p:nvSpPr>
        <p:spPr>
          <a:xfrm>
            <a:off x="838200" y="365125"/>
            <a:ext cx="9979026" cy="1325563"/>
          </a:xfrm>
        </p:spPr>
        <p:txBody>
          <a:bodyPr/>
          <a:lstStyle/>
          <a:p>
            <a:r>
              <a:rPr lang="en-US" dirty="0"/>
              <a:t>Astronomical Seasons- Southern Hemisphere</a:t>
            </a:r>
          </a:p>
        </p:txBody>
      </p:sp>
      <p:graphicFrame>
        <p:nvGraphicFramePr>
          <p:cNvPr id="5" name="Content Placeholder 2">
            <a:extLst>
              <a:ext uri="{FF2B5EF4-FFF2-40B4-BE49-F238E27FC236}">
                <a16:creationId xmlns:a16="http://schemas.microsoft.com/office/drawing/2014/main" id="{752F8FE1-E477-80E4-C6DE-C04064E4C539}"/>
              </a:ext>
            </a:extLst>
          </p:cNvPr>
          <p:cNvGraphicFramePr>
            <a:graphicFrameLocks noGrp="1"/>
          </p:cNvGraphicFramePr>
          <p:nvPr>
            <p:ph idx="1"/>
          </p:nvPr>
        </p:nvGraphicFramePr>
        <p:xfrm>
          <a:off x="685801" y="2142067"/>
          <a:ext cx="10131425" cy="3649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8135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210F8D-F7F2-47FC-91CB-247E361A5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146_obliquity_with_border">
            <a:hlinkClick r:id="" action="ppaction://media"/>
            <a:extLst>
              <a:ext uri="{FF2B5EF4-FFF2-40B4-BE49-F238E27FC236}">
                <a16:creationId xmlns:a16="http://schemas.microsoft.com/office/drawing/2014/main" id="{119A2BE2-17C3-8E17-57AF-0C369C271A2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83390" y="618518"/>
            <a:ext cx="5172682" cy="5172682"/>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1" name="Picture 10">
            <a:extLst>
              <a:ext uri="{FF2B5EF4-FFF2-40B4-BE49-F238E27FC236}">
                <a16:creationId xmlns:a16="http://schemas.microsoft.com/office/drawing/2014/main" id="{41509D60-00A2-43CB-85EE-55A4E714BF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6A1A11-F72F-605B-4E0C-65AB2BD36705}"/>
              </a:ext>
            </a:extLst>
          </p:cNvPr>
          <p:cNvSpPr>
            <a:spLocks noGrp="1"/>
          </p:cNvSpPr>
          <p:nvPr>
            <p:ph type="title"/>
          </p:nvPr>
        </p:nvSpPr>
        <p:spPr>
          <a:xfrm>
            <a:off x="6417399" y="268712"/>
            <a:ext cx="4860494" cy="1596177"/>
          </a:xfrm>
        </p:spPr>
        <p:txBody>
          <a:bodyPr>
            <a:normAutofit/>
          </a:bodyPr>
          <a:lstStyle/>
          <a:p>
            <a:r>
              <a:rPr lang="en-US" dirty="0"/>
              <a:t>The Earth’s Axial Tilt Cycle</a:t>
            </a:r>
          </a:p>
        </p:txBody>
      </p:sp>
      <p:sp>
        <p:nvSpPr>
          <p:cNvPr id="3" name="Content Placeholder 2">
            <a:extLst>
              <a:ext uri="{FF2B5EF4-FFF2-40B4-BE49-F238E27FC236}">
                <a16:creationId xmlns:a16="http://schemas.microsoft.com/office/drawing/2014/main" id="{FE1141C7-2A30-7989-2DB8-8C36241C6BDE}"/>
              </a:ext>
            </a:extLst>
          </p:cNvPr>
          <p:cNvSpPr>
            <a:spLocks noGrp="1"/>
          </p:cNvSpPr>
          <p:nvPr>
            <p:ph idx="1"/>
          </p:nvPr>
        </p:nvSpPr>
        <p:spPr>
          <a:xfrm>
            <a:off x="6417399" y="1906292"/>
            <a:ext cx="5299320" cy="3884907"/>
          </a:xfrm>
        </p:spPr>
        <p:txBody>
          <a:bodyPr>
            <a:normAutofit fontScale="92500" lnSpcReduction="20000"/>
          </a:bodyPr>
          <a:lstStyle/>
          <a:p>
            <a:r>
              <a:rPr lang="en-US" sz="2800" dirty="0"/>
              <a:t>The earth’s tilt isn’t constant</a:t>
            </a:r>
          </a:p>
          <a:p>
            <a:endParaRPr lang="en-US" sz="2800" dirty="0"/>
          </a:p>
          <a:p>
            <a:r>
              <a:rPr lang="en-US" sz="2800" dirty="0"/>
              <a:t>It is on a cycle between 22.1 and 24.5 degrees</a:t>
            </a:r>
          </a:p>
          <a:p>
            <a:endParaRPr lang="en-US" sz="2800" dirty="0"/>
          </a:p>
          <a:p>
            <a:r>
              <a:rPr lang="en-US" sz="2800" dirty="0"/>
              <a:t>This 4 sec video represents the movement over a 41,000 year cycle</a:t>
            </a:r>
          </a:p>
        </p:txBody>
      </p:sp>
    </p:spTree>
    <p:extLst>
      <p:ext uri="{BB962C8B-B14F-4D97-AF65-F5344CB8AC3E}">
        <p14:creationId xmlns:p14="http://schemas.microsoft.com/office/powerpoint/2010/main" val="310238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60-E015-20D5-DF7E-3EE24C8F5D36}"/>
              </a:ext>
            </a:extLst>
          </p:cNvPr>
          <p:cNvSpPr>
            <a:spLocks noGrp="1"/>
          </p:cNvSpPr>
          <p:nvPr>
            <p:ph type="title"/>
          </p:nvPr>
        </p:nvSpPr>
        <p:spPr>
          <a:xfrm>
            <a:off x="3779869" y="238664"/>
            <a:ext cx="4267200" cy="1351472"/>
          </a:xfrm>
        </p:spPr>
        <p:txBody>
          <a:bodyPr>
            <a:normAutofit/>
          </a:bodyPr>
          <a:lstStyle/>
          <a:p>
            <a:pPr algn="ctr"/>
            <a:r>
              <a:rPr lang="en-US" b="1" dirty="0">
                <a:solidFill>
                  <a:schemeClr val="tx1">
                    <a:lumMod val="85000"/>
                    <a:lumOff val="15000"/>
                  </a:schemeClr>
                </a:solidFill>
              </a:rPr>
              <a:t>Geocentric View</a:t>
            </a:r>
          </a:p>
        </p:txBody>
      </p:sp>
      <p:sp>
        <p:nvSpPr>
          <p:cNvPr id="3" name="Content Placeholder 2">
            <a:extLst>
              <a:ext uri="{FF2B5EF4-FFF2-40B4-BE49-F238E27FC236}">
                <a16:creationId xmlns:a16="http://schemas.microsoft.com/office/drawing/2014/main" id="{4D8BA218-5421-85E8-71B7-D81BA7E4692A}"/>
              </a:ext>
            </a:extLst>
          </p:cNvPr>
          <p:cNvSpPr>
            <a:spLocks noGrp="1"/>
          </p:cNvSpPr>
          <p:nvPr>
            <p:ph idx="1"/>
          </p:nvPr>
        </p:nvSpPr>
        <p:spPr>
          <a:xfrm>
            <a:off x="3496962" y="1828800"/>
            <a:ext cx="4999338" cy="4893275"/>
          </a:xfrm>
        </p:spPr>
        <p:txBody>
          <a:bodyPr>
            <a:normAutofit fontScale="85000" lnSpcReduction="10000"/>
          </a:bodyPr>
          <a:lstStyle/>
          <a:p>
            <a:r>
              <a:rPr lang="en-US" sz="3200" dirty="0">
                <a:solidFill>
                  <a:schemeClr val="tx1">
                    <a:lumMod val="85000"/>
                    <a:lumOff val="15000"/>
                  </a:schemeClr>
                </a:solidFill>
                <a:highlight>
                  <a:srgbClr val="FFFF00"/>
                </a:highlight>
              </a:rPr>
              <a:t>The geocentric view of the solar system-  everything we see in our sky orbits the earth, including our sun</a:t>
            </a:r>
          </a:p>
          <a:p>
            <a:r>
              <a:rPr lang="en-US" sz="3200" dirty="0">
                <a:solidFill>
                  <a:schemeClr val="tx1">
                    <a:lumMod val="85000"/>
                    <a:lumOff val="15000"/>
                  </a:schemeClr>
                </a:solidFill>
              </a:rPr>
              <a:t> means “earth centered”</a:t>
            </a:r>
          </a:p>
          <a:p>
            <a:r>
              <a:rPr lang="en-US" sz="3200" dirty="0">
                <a:solidFill>
                  <a:schemeClr val="tx1">
                    <a:lumMod val="85000"/>
                    <a:lumOff val="15000"/>
                  </a:schemeClr>
                </a:solidFill>
              </a:rPr>
              <a:t>Originally proposed by Claudius Ptolemy in the second century CE and stood for more than 1200 years</a:t>
            </a:r>
          </a:p>
        </p:txBody>
      </p:sp>
      <p:pic>
        <p:nvPicPr>
          <p:cNvPr id="2050" name="Picture 2" descr="Claudius Ptolemy (@ClaudiusPtolemy) / Twitter">
            <a:extLst>
              <a:ext uri="{FF2B5EF4-FFF2-40B4-BE49-F238E27FC236}">
                <a16:creationId xmlns:a16="http://schemas.microsoft.com/office/drawing/2014/main" id="{FAB08833-828F-0443-AD2C-903E304129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63" r="29934" b="-1"/>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Figure of the heavenly bodies — An illustration of the Ptolemaic geocentric system by Portuguese cosmographer and cartographer Bartolomeu Velho, 1568 (Bibliothèque Nationale, Paris)">
            <a:extLst>
              <a:ext uri="{FF2B5EF4-FFF2-40B4-BE49-F238E27FC236}">
                <a16:creationId xmlns:a16="http://schemas.microsoft.com/office/drawing/2014/main" id="{BAF4D952-B328-8235-793A-00A5478620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768" r="27394" b="-2"/>
          <a:stretch/>
        </p:blipFill>
        <p:spPr bwMode="auto">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1948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{01493F0F-5F50-D940-AE3A-95E1F736977E}tf10001073</Template>
  <TotalTime>8035</TotalTime>
  <Words>787</Words>
  <Application>Microsoft Macintosh PowerPoint</Application>
  <PresentationFormat>Widescreen</PresentationFormat>
  <Paragraphs>104</Paragraphs>
  <Slides>30</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Tw Cen MT</vt:lpstr>
      <vt:lpstr>Droplet</vt:lpstr>
      <vt:lpstr>The Earth’s Tilt and Orbit</vt:lpstr>
      <vt:lpstr>Why do we have seasons?</vt:lpstr>
      <vt:lpstr>Seasons Video</vt:lpstr>
      <vt:lpstr>The Earth’s Tilt</vt:lpstr>
      <vt:lpstr>Direct and Indirect sunlight</vt:lpstr>
      <vt:lpstr>Astronomical Seasons- Northern Hemisphere</vt:lpstr>
      <vt:lpstr>Astronomical Seasons- Southern Hemisphere</vt:lpstr>
      <vt:lpstr>The Earth’s Axial Tilt Cycle</vt:lpstr>
      <vt:lpstr>Geocentric View</vt:lpstr>
      <vt:lpstr>Heliocentric View</vt:lpstr>
      <vt:lpstr>Why does the earth orbit the sun?</vt:lpstr>
      <vt:lpstr>Circle vs Ellipse </vt:lpstr>
      <vt:lpstr>Earth’s Elliptic Orbit</vt:lpstr>
      <vt:lpstr>Earth’s Elliptic Orbit </vt:lpstr>
      <vt:lpstr>PowerPoint Presentation</vt:lpstr>
      <vt:lpstr>Eccentricity</vt:lpstr>
      <vt:lpstr>PowerPoint Presentation</vt:lpstr>
      <vt:lpstr>PowerPoint Presentation</vt:lpstr>
      <vt:lpstr>Ice Ages</vt:lpstr>
      <vt:lpstr>Annie Cannon</vt:lpstr>
      <vt:lpstr>Eratosthenes of Cyrene</vt:lpstr>
      <vt:lpstr>Albert EInstein</vt:lpstr>
      <vt:lpstr>Stephen Hawking</vt:lpstr>
      <vt:lpstr>moon</vt:lpstr>
      <vt:lpstr>Celestial motion for navigation</vt:lpstr>
      <vt:lpstr>sun</vt:lpstr>
      <vt:lpstr>North star</vt:lpstr>
      <vt:lpstr>PowerPoint Presentation</vt:lpstr>
      <vt:lpstr>Why is the north Star always north</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Riley Derlago</dc:creator>
  <cp:lastModifiedBy>Riley Derlago</cp:lastModifiedBy>
  <cp:revision>3</cp:revision>
  <dcterms:created xsi:type="dcterms:W3CDTF">2023-03-24T16:44:55Z</dcterms:created>
  <dcterms:modified xsi:type="dcterms:W3CDTF">2023-04-03T05:05:50Z</dcterms:modified>
</cp:coreProperties>
</file>